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0"/>
  </p:handoutMasterIdLst>
  <p:sldIdLst>
    <p:sldId id="256" r:id="rId2"/>
    <p:sldId id="260" r:id="rId3"/>
    <p:sldId id="258" r:id="rId4"/>
    <p:sldId id="264" r:id="rId5"/>
    <p:sldId id="267" r:id="rId6"/>
    <p:sldId id="274" r:id="rId7"/>
    <p:sldId id="262" r:id="rId8"/>
    <p:sldId id="275" r:id="rId9"/>
    <p:sldId id="268" r:id="rId10"/>
    <p:sldId id="270" r:id="rId11"/>
    <p:sldId id="271" r:id="rId12"/>
    <p:sldId id="272" r:id="rId13"/>
    <p:sldId id="276" r:id="rId14"/>
    <p:sldId id="277" r:id="rId15"/>
    <p:sldId id="278" r:id="rId16"/>
    <p:sldId id="273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14A6AA1C-D668-45BA-994F-B29D00EC5BC4}">
          <p14:sldIdLst>
            <p14:sldId id="256"/>
            <p14:sldId id="260"/>
            <p14:sldId id="258"/>
            <p14:sldId id="264"/>
            <p14:sldId id="267"/>
            <p14:sldId id="274"/>
            <p14:sldId id="262"/>
            <p14:sldId id="275"/>
            <p14:sldId id="268"/>
            <p14:sldId id="270"/>
            <p14:sldId id="271"/>
            <p14:sldId id="272"/>
            <p14:sldId id="276"/>
            <p14:sldId id="277"/>
            <p14:sldId id="278"/>
            <p14:sldId id="273"/>
          </p14:sldIdLst>
        </p14:section>
        <p14:section name="Cedis" id="{45208183-0B38-4D90-9709-873576CD5EFD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1011"/>
    <a:srgbClr val="2D9CFF"/>
    <a:srgbClr val="2D75D9"/>
    <a:srgbClr val="2679D9"/>
    <a:srgbClr val="267AD9"/>
    <a:srgbClr val="2678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FB691A3-EBA9-4CA7-BDC3-A0E8041128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61DE851-66C0-4B42-A15F-F9BE1B1805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787B3-6326-42BF-998C-D6D43DB59159}" type="datetimeFigureOut">
              <a:rPr lang="es-MX" smtClean="0"/>
              <a:t>15/06/2018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BB2C9DB-D8FB-442F-9E9B-86B4593CCD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5E3F3F7-E365-4B17-9507-1EC9039BA3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2085A-B2D5-48DA-8FFC-5845C6DAA42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2875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C8076E8-BDEB-4171-92A3-29592FFDBBDD}"/>
              </a:ext>
            </a:extLst>
          </p:cNvPr>
          <p:cNvSpPr/>
          <p:nvPr userDrawn="1"/>
        </p:nvSpPr>
        <p:spPr>
          <a:xfrm>
            <a:off x="2000250" y="481013"/>
            <a:ext cx="8246836" cy="610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5633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25AA75-A9FF-4FC2-AE07-82E4AFAFF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F07AFAD-215B-4E61-9538-7424C415E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F10DE5-A546-4F4A-98EB-7AC090B5EF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3832F3-D63D-4E28-85D2-62B3F13D2AA3}" type="datetimeFigureOut">
              <a:rPr lang="es-MX" smtClean="0"/>
              <a:t>15/06/2018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B5DC3B-C994-491A-B520-40EB61D9D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905FCE-37E1-4000-8A06-8F821CB74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CC0C4E-C124-460E-86E6-E60EED726F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230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850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3C03F906-CDCF-40E6-B65C-BF0BC3E9F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654" y="469900"/>
            <a:ext cx="8264579" cy="61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86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AB09C-B139-41B9-A31A-F9D307345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0D4EAD-A059-4565-ADDA-9E7D8F80C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E46B8F-669D-4F35-B6BE-0AF14EB60C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3832F3-D63D-4E28-85D2-62B3F13D2AA3}" type="datetimeFigureOut">
              <a:rPr lang="es-MX" smtClean="0"/>
              <a:t>15/06/2018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00F06F-BFFE-4D21-926D-ED80C571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34C46F-D72B-4AC4-A35F-62909E38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CC0C4E-C124-460E-86E6-E60EED726F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9661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B4223C-AC13-4F0A-A7A3-324764A2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AD7C0E-9520-4819-80EC-C57EA80B4B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D05826-7E05-463B-B048-A6A5E6029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12793EC-165F-4CF0-A4AB-6AD9635E87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3832F3-D63D-4E28-85D2-62B3F13D2AA3}" type="datetimeFigureOut">
              <a:rPr lang="es-MX" smtClean="0"/>
              <a:t>15/06/2018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E70DBB-116E-4298-A205-B168DF74E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81C433-98D1-4832-B17B-590919562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CC0C4E-C124-460E-86E6-E60EED726F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2439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9775D-6655-4A99-8650-701479385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2185CB-34F5-4FD8-905E-6C8C0923F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AEF1BB-C0ED-4803-956D-D37C206A2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624154-B810-4B84-9056-192DF257D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5F4D484-70DB-4B99-8710-179C46AB1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873204F-F28C-47A2-8516-9D2367252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3832F3-D63D-4E28-85D2-62B3F13D2AA3}" type="datetimeFigureOut">
              <a:rPr lang="es-MX" smtClean="0"/>
              <a:t>15/06/2018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E03EFF4-DF26-40F7-8495-32A143A52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2BD6482-4D97-4042-8FD6-83555BF2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CC0C4E-C124-460E-86E6-E60EED726F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0755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B82AAC-26FE-430B-98ED-71A19E63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37E4CE8-7571-4F6B-8F5F-6BED4CB9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3832F3-D63D-4E28-85D2-62B3F13D2AA3}" type="datetimeFigureOut">
              <a:rPr lang="es-MX" smtClean="0"/>
              <a:t>15/06/2018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7FD0CBE-E720-4DEA-A0DF-137076C9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913C44A-7069-490F-8EA6-0F80DF41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CC0C4E-C124-460E-86E6-E60EED726F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7000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543A85-C8F6-40A0-908E-B84A89F1E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3832F3-D63D-4E28-85D2-62B3F13D2AA3}" type="datetimeFigureOut">
              <a:rPr lang="es-MX" smtClean="0"/>
              <a:t>15/06/2018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D9488CD-60C8-4F48-967C-D27B054D5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D5DF10-E9C3-409E-9E0A-9074CF34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CC0C4E-C124-460E-86E6-E60EED726F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129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248367-D959-4C56-B082-4EA7BE6B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E195BC-A889-4A19-8270-34815E619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86F072-3635-4BAF-9C6B-F10E546C3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6F1CCD-98C2-4310-AA16-AD9ADE70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3832F3-D63D-4E28-85D2-62B3F13D2AA3}" type="datetimeFigureOut">
              <a:rPr lang="es-MX" smtClean="0"/>
              <a:t>15/06/2018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0F6D4-7DCE-4AD5-B1E9-C4B6FA305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577CCF-5A93-48FE-AF13-28258447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CC0C4E-C124-460E-86E6-E60EED726F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072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A98E4-7A93-4EB6-BC32-4871E0251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905EDC0-3381-4C75-ADBF-FC3AD3F0BD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995CEB-1EDC-44A2-82A3-4789FBA93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9493F1-7674-4146-8CBB-2217EB173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3832F3-D63D-4E28-85D2-62B3F13D2AA3}" type="datetimeFigureOut">
              <a:rPr lang="es-MX" smtClean="0"/>
              <a:t>15/06/2018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2A0DEC-0785-481B-AACC-F81BFBAB0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16F9B9-9F44-467B-B1E6-50D415D8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CC0C4E-C124-460E-86E6-E60EED726F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767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monitor, cielo, electrónica, pantalla&#10;&#10;Descripción generada con confianza muy alta">
            <a:extLst>
              <a:ext uri="{FF2B5EF4-FFF2-40B4-BE49-F238E27FC236}">
                <a16:creationId xmlns:a16="http://schemas.microsoft.com/office/drawing/2014/main" id="{E4662F03-52A6-4688-B0A8-14CF17A861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" t="1503" r="1565" b="1646"/>
          <a:stretch/>
        </p:blipFill>
        <p:spPr>
          <a:xfrm>
            <a:off x="991191" y="0"/>
            <a:ext cx="10209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1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slide" Target="slide1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openxmlformats.org/officeDocument/2006/relationships/image" Target="../media/image26.png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18.xml"/><Relationship Id="rId7" Type="http://schemas.openxmlformats.org/officeDocument/2006/relationships/slide" Target="slid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slide" Target="slide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slide" Target="slide1.xml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slide" Target="slide1.xml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5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slide" Target="slide2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2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slide" Target="slide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slide" Target="slide1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4.xml"/><Relationship Id="rId7" Type="http://schemas.openxmlformats.org/officeDocument/2006/relationships/slide" Target="slid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slide" Target="slide17.xml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18" Type="http://schemas.openxmlformats.org/officeDocument/2006/relationships/image" Target="../media/image4.png"/><Relationship Id="rId3" Type="http://schemas.openxmlformats.org/officeDocument/2006/relationships/image" Target="../media/image8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17" Type="http://schemas.openxmlformats.org/officeDocument/2006/relationships/slide" Target="slide1.xml"/><Relationship Id="rId2" Type="http://schemas.openxmlformats.org/officeDocument/2006/relationships/slide" Target="slide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image" Target="../media/image19.jpg"/><Relationship Id="rId10" Type="http://schemas.openxmlformats.org/officeDocument/2006/relationships/image" Target="../media/image14.jpg"/><Relationship Id="rId4" Type="http://schemas.openxmlformats.org/officeDocument/2006/relationships/image" Target="../media/image2.PN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6.xml"/><Relationship Id="rId7" Type="http://schemas.openxmlformats.org/officeDocument/2006/relationships/slide" Target="slid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slide" Target="slide1.xml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slide" Target="slide1.xml"/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hlinkClick r:id="rId2" action="ppaction://hlinksldjump"/>
            <a:extLst>
              <a:ext uri="{FF2B5EF4-FFF2-40B4-BE49-F238E27FC236}">
                <a16:creationId xmlns:a16="http://schemas.microsoft.com/office/drawing/2014/main" id="{0E296869-3D3D-4DFC-80E9-CE2B58E3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18" y="747649"/>
            <a:ext cx="766909" cy="858938"/>
          </a:xfrm>
          <a:prstGeom prst="rect">
            <a:avLst/>
          </a:prstGeom>
        </p:spPr>
      </p:pic>
      <p:pic>
        <p:nvPicPr>
          <p:cNvPr id="5" name="Imagen 4">
            <a:hlinkClick r:id="rId4" action="ppaction://hlinksldjump"/>
            <a:extLst>
              <a:ext uri="{FF2B5EF4-FFF2-40B4-BE49-F238E27FC236}">
                <a16:creationId xmlns:a16="http://schemas.microsoft.com/office/drawing/2014/main" id="{577267F7-D7CF-4A19-8F52-E5B000AFA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36" y="3138390"/>
            <a:ext cx="557752" cy="5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9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2C6000D-C865-44C2-A01D-2D7D1AB79996}"/>
              </a:ext>
            </a:extLst>
          </p:cNvPr>
          <p:cNvSpPr/>
          <p:nvPr/>
        </p:nvSpPr>
        <p:spPr>
          <a:xfrm>
            <a:off x="2156348" y="158070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Tipo Defecto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2385B12-224B-4FA6-A289-9E4889592A67}"/>
              </a:ext>
            </a:extLst>
          </p:cNvPr>
          <p:cNvSpPr/>
          <p:nvPr/>
        </p:nvSpPr>
        <p:spPr>
          <a:xfrm>
            <a:off x="2156348" y="2140265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Defecto</a:t>
            </a:r>
          </a:p>
        </p:txBody>
      </p:sp>
      <p:sp>
        <p:nvSpPr>
          <p:cNvPr id="19" name="Rectángulo: esquinas redondeadas 18">
            <a:hlinkClick r:id="rId2" action="ppaction://hlinksldjump"/>
            <a:extLst>
              <a:ext uri="{FF2B5EF4-FFF2-40B4-BE49-F238E27FC236}">
                <a16:creationId xmlns:a16="http://schemas.microsoft.com/office/drawing/2014/main" id="{BB837038-2117-40BF-BEF9-CAC72A37D98A}"/>
              </a:ext>
            </a:extLst>
          </p:cNvPr>
          <p:cNvSpPr/>
          <p:nvPr/>
        </p:nvSpPr>
        <p:spPr>
          <a:xfrm>
            <a:off x="4008606" y="15807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Pespunte</a:t>
            </a:r>
          </a:p>
        </p:txBody>
      </p:sp>
      <p:sp>
        <p:nvSpPr>
          <p:cNvPr id="26" name="Rectángulo: esquinas redondeadas 25">
            <a:hlinkClick r:id="rId3" action="ppaction://hlinksldjump"/>
            <a:extLst>
              <a:ext uri="{FF2B5EF4-FFF2-40B4-BE49-F238E27FC236}">
                <a16:creationId xmlns:a16="http://schemas.microsoft.com/office/drawing/2014/main" id="{927FCEBD-C8F6-4B8C-A6AB-DED16C481616}"/>
              </a:ext>
            </a:extLst>
          </p:cNvPr>
          <p:cNvSpPr/>
          <p:nvPr/>
        </p:nvSpPr>
        <p:spPr>
          <a:xfrm>
            <a:off x="4008606" y="2140265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Hilo Roto</a:t>
            </a:r>
          </a:p>
        </p:txBody>
      </p:sp>
      <p:sp>
        <p:nvSpPr>
          <p:cNvPr id="27" name="Rectángulo: esquinas redondeadas 26">
            <a:hlinkClick r:id="rId2" action="ppaction://hlinksldjump"/>
            <a:extLst>
              <a:ext uri="{FF2B5EF4-FFF2-40B4-BE49-F238E27FC236}">
                <a16:creationId xmlns:a16="http://schemas.microsoft.com/office/drawing/2014/main" id="{F211628B-3C2E-4E86-B74C-BA2CFA5D08D8}"/>
              </a:ext>
            </a:extLst>
          </p:cNvPr>
          <p:cNvSpPr/>
          <p:nvPr/>
        </p:nvSpPr>
        <p:spPr>
          <a:xfrm>
            <a:off x="5391057" y="2140265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Sucio</a:t>
            </a:r>
          </a:p>
        </p:txBody>
      </p:sp>
      <p:sp>
        <p:nvSpPr>
          <p:cNvPr id="28" name="Rectángulo: esquinas redondeadas 27">
            <a:hlinkClick r:id="rId2" action="ppaction://hlinksldjump"/>
            <a:extLst>
              <a:ext uri="{FF2B5EF4-FFF2-40B4-BE49-F238E27FC236}">
                <a16:creationId xmlns:a16="http://schemas.microsoft.com/office/drawing/2014/main" id="{23908DCF-224F-44A6-97C1-FF8072BFF151}"/>
              </a:ext>
            </a:extLst>
          </p:cNvPr>
          <p:cNvSpPr/>
          <p:nvPr/>
        </p:nvSpPr>
        <p:spPr>
          <a:xfrm>
            <a:off x="6824307" y="2140265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Golpes</a:t>
            </a:r>
          </a:p>
        </p:txBody>
      </p:sp>
      <p:sp>
        <p:nvSpPr>
          <p:cNvPr id="29" name="Rectángulo: esquinas redondeadas 28">
            <a:hlinkClick r:id="rId2" action="ppaction://hlinksldjump"/>
            <a:extLst>
              <a:ext uri="{FF2B5EF4-FFF2-40B4-BE49-F238E27FC236}">
                <a16:creationId xmlns:a16="http://schemas.microsoft.com/office/drawing/2014/main" id="{689BE05D-BA40-4565-AF69-0188D31F1A7F}"/>
              </a:ext>
            </a:extLst>
          </p:cNvPr>
          <p:cNvSpPr/>
          <p:nvPr/>
        </p:nvSpPr>
        <p:spPr>
          <a:xfrm>
            <a:off x="8257557" y="2140265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Roto</a:t>
            </a:r>
          </a:p>
        </p:txBody>
      </p:sp>
      <p:pic>
        <p:nvPicPr>
          <p:cNvPr id="16" name="Imagen 15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1A9BF5F8-FBC5-427F-98D8-7813E5DEA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49078BD-C255-4990-A82A-2EE289139A2A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Inspección de Calidad Nave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1B2DE55-AFC2-4548-A193-A1DC74B419BB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710DF65-A2DF-4E22-BD81-F9D250E873F6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4FCCC47-2BBD-4D26-B798-1CDDF841147E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Imagen 1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BF56216-1828-488B-A684-6374FDDFB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772" y="680128"/>
            <a:ext cx="450635" cy="46064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DD470EF-39DC-4BDD-91B1-368F06328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36" y="3138390"/>
            <a:ext cx="557752" cy="5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2C6000D-C865-44C2-A01D-2D7D1AB79996}"/>
              </a:ext>
            </a:extLst>
          </p:cNvPr>
          <p:cNvSpPr/>
          <p:nvPr/>
        </p:nvSpPr>
        <p:spPr>
          <a:xfrm>
            <a:off x="2156348" y="158070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Tipo Defecto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2385B12-224B-4FA6-A289-9E4889592A67}"/>
              </a:ext>
            </a:extLst>
          </p:cNvPr>
          <p:cNvSpPr/>
          <p:nvPr/>
        </p:nvSpPr>
        <p:spPr>
          <a:xfrm>
            <a:off x="2156348" y="2140265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Defecto</a:t>
            </a:r>
          </a:p>
        </p:txBody>
      </p:sp>
      <p:sp>
        <p:nvSpPr>
          <p:cNvPr id="19" name="Rectángulo: esquinas redondeadas 18">
            <a:hlinkClick r:id="rId2" action="ppaction://hlinksldjump"/>
            <a:extLst>
              <a:ext uri="{FF2B5EF4-FFF2-40B4-BE49-F238E27FC236}">
                <a16:creationId xmlns:a16="http://schemas.microsoft.com/office/drawing/2014/main" id="{BB837038-2117-40BF-BEF9-CAC72A37D98A}"/>
              </a:ext>
            </a:extLst>
          </p:cNvPr>
          <p:cNvSpPr/>
          <p:nvPr/>
        </p:nvSpPr>
        <p:spPr>
          <a:xfrm>
            <a:off x="4008606" y="15807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Pespunte</a:t>
            </a:r>
          </a:p>
        </p:txBody>
      </p:sp>
      <p:sp>
        <p:nvSpPr>
          <p:cNvPr id="26" name="Rectángulo: esquinas redondeadas 25">
            <a:hlinkClick r:id="rId2" action="ppaction://hlinksldjump"/>
            <a:extLst>
              <a:ext uri="{FF2B5EF4-FFF2-40B4-BE49-F238E27FC236}">
                <a16:creationId xmlns:a16="http://schemas.microsoft.com/office/drawing/2014/main" id="{927FCEBD-C8F6-4B8C-A6AB-DED16C481616}"/>
              </a:ext>
            </a:extLst>
          </p:cNvPr>
          <p:cNvSpPr/>
          <p:nvPr/>
        </p:nvSpPr>
        <p:spPr>
          <a:xfrm>
            <a:off x="4008606" y="2140265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Hilo Roto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17D3558B-FF48-4661-9BF2-E9AD7E3E876A}"/>
              </a:ext>
            </a:extLst>
          </p:cNvPr>
          <p:cNvSpPr/>
          <p:nvPr/>
        </p:nvSpPr>
        <p:spPr>
          <a:xfrm>
            <a:off x="2156348" y="271100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Criticidad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DB5921EE-6866-4CC9-9C80-F7947EF6D765}"/>
              </a:ext>
            </a:extLst>
          </p:cNvPr>
          <p:cNvSpPr/>
          <p:nvPr/>
        </p:nvSpPr>
        <p:spPr>
          <a:xfrm>
            <a:off x="4008606" y="27110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Bajo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A4B7EA3B-971F-41A5-9153-C1FA5F301B47}"/>
              </a:ext>
            </a:extLst>
          </p:cNvPr>
          <p:cNvSpPr/>
          <p:nvPr/>
        </p:nvSpPr>
        <p:spPr>
          <a:xfrm>
            <a:off x="5391057" y="27110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Regular</a:t>
            </a:r>
          </a:p>
        </p:txBody>
      </p:sp>
      <p:sp>
        <p:nvSpPr>
          <p:cNvPr id="34" name="Rectángulo: esquinas redondeadas 33">
            <a:hlinkClick r:id="rId3" action="ppaction://hlinksldjump"/>
            <a:extLst>
              <a:ext uri="{FF2B5EF4-FFF2-40B4-BE49-F238E27FC236}">
                <a16:creationId xmlns:a16="http://schemas.microsoft.com/office/drawing/2014/main" id="{B5F936B6-2779-43A1-AED7-094B1441CD18}"/>
              </a:ext>
            </a:extLst>
          </p:cNvPr>
          <p:cNvSpPr/>
          <p:nvPr/>
        </p:nvSpPr>
        <p:spPr>
          <a:xfrm>
            <a:off x="6824307" y="27110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Crítico</a:t>
            </a:r>
          </a:p>
        </p:txBody>
      </p:sp>
      <p:pic>
        <p:nvPicPr>
          <p:cNvPr id="16" name="Imagen 15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1A9BF5F8-FBC5-427F-98D8-7813E5DEA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49078BD-C255-4990-A82A-2EE289139A2A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Inspección de Calidad Nave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1B2DE55-AFC2-4548-A193-A1DC74B419BB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710DF65-A2DF-4E22-BD81-F9D250E873F6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4FCCC47-2BBD-4D26-B798-1CDDF841147E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DB0C426-3E90-452C-840B-A7ED9B26D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772" y="680128"/>
            <a:ext cx="450635" cy="46064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2F133ACC-AA1F-40DA-B189-DE240F96C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36" y="3138390"/>
            <a:ext cx="557752" cy="5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9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2C6000D-C865-44C2-A01D-2D7D1AB79996}"/>
              </a:ext>
            </a:extLst>
          </p:cNvPr>
          <p:cNvSpPr/>
          <p:nvPr/>
        </p:nvSpPr>
        <p:spPr>
          <a:xfrm>
            <a:off x="2156348" y="158070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Tipo Defecto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2385B12-224B-4FA6-A289-9E4889592A67}"/>
              </a:ext>
            </a:extLst>
          </p:cNvPr>
          <p:cNvSpPr/>
          <p:nvPr/>
        </p:nvSpPr>
        <p:spPr>
          <a:xfrm>
            <a:off x="2156348" y="2140265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Defecto</a:t>
            </a:r>
          </a:p>
        </p:txBody>
      </p:sp>
      <p:sp>
        <p:nvSpPr>
          <p:cNvPr id="19" name="Rectángulo: esquinas redondeadas 18">
            <a:hlinkClick r:id="rId2" action="ppaction://hlinksldjump"/>
            <a:extLst>
              <a:ext uri="{FF2B5EF4-FFF2-40B4-BE49-F238E27FC236}">
                <a16:creationId xmlns:a16="http://schemas.microsoft.com/office/drawing/2014/main" id="{BB837038-2117-40BF-BEF9-CAC72A37D98A}"/>
              </a:ext>
            </a:extLst>
          </p:cNvPr>
          <p:cNvSpPr/>
          <p:nvPr/>
        </p:nvSpPr>
        <p:spPr>
          <a:xfrm>
            <a:off x="4008606" y="15807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Pespunte</a:t>
            </a:r>
          </a:p>
        </p:txBody>
      </p:sp>
      <p:sp>
        <p:nvSpPr>
          <p:cNvPr id="26" name="Rectángulo: esquinas redondeadas 25">
            <a:hlinkClick r:id="rId2" action="ppaction://hlinksldjump"/>
            <a:extLst>
              <a:ext uri="{FF2B5EF4-FFF2-40B4-BE49-F238E27FC236}">
                <a16:creationId xmlns:a16="http://schemas.microsoft.com/office/drawing/2014/main" id="{927FCEBD-C8F6-4B8C-A6AB-DED16C481616}"/>
              </a:ext>
            </a:extLst>
          </p:cNvPr>
          <p:cNvSpPr/>
          <p:nvPr/>
        </p:nvSpPr>
        <p:spPr>
          <a:xfrm>
            <a:off x="4008606" y="2140265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Hilo Roto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17D3558B-FF48-4661-9BF2-E9AD7E3E876A}"/>
              </a:ext>
            </a:extLst>
          </p:cNvPr>
          <p:cNvSpPr/>
          <p:nvPr/>
        </p:nvSpPr>
        <p:spPr>
          <a:xfrm>
            <a:off x="2156348" y="271100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Criticidad</a:t>
            </a:r>
          </a:p>
        </p:txBody>
      </p:sp>
      <p:sp>
        <p:nvSpPr>
          <p:cNvPr id="34" name="Rectángulo: esquinas redondeadas 33">
            <a:hlinkClick r:id="rId2" action="ppaction://hlinksldjump"/>
            <a:extLst>
              <a:ext uri="{FF2B5EF4-FFF2-40B4-BE49-F238E27FC236}">
                <a16:creationId xmlns:a16="http://schemas.microsoft.com/office/drawing/2014/main" id="{B5F936B6-2779-43A1-AED7-094B1441CD18}"/>
              </a:ext>
            </a:extLst>
          </p:cNvPr>
          <p:cNvSpPr/>
          <p:nvPr/>
        </p:nvSpPr>
        <p:spPr>
          <a:xfrm>
            <a:off x="6824307" y="27110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Crítico</a:t>
            </a:r>
          </a:p>
        </p:txBody>
      </p:sp>
      <p:pic>
        <p:nvPicPr>
          <p:cNvPr id="16" name="Imagen 15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1A9BF5F8-FBC5-427F-98D8-7813E5DEA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49078BD-C255-4990-A82A-2EE289139A2A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Inspección de Calidad Nave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1B2DE55-AFC2-4548-A193-A1DC74B419BB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710DF65-A2DF-4E22-BD81-F9D250E873F6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4FCCC47-2BBD-4D26-B798-1CDDF841147E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: esquinas redondeadas 26">
            <a:hlinkClick r:id="rId4" action="ppaction://hlinksldjump"/>
            <a:extLst>
              <a:ext uri="{FF2B5EF4-FFF2-40B4-BE49-F238E27FC236}">
                <a16:creationId xmlns:a16="http://schemas.microsoft.com/office/drawing/2014/main" id="{93CE22F8-DD6A-4B98-89D7-A68E98CF2DD0}"/>
              </a:ext>
            </a:extLst>
          </p:cNvPr>
          <p:cNvSpPr/>
          <p:nvPr/>
        </p:nvSpPr>
        <p:spPr>
          <a:xfrm>
            <a:off x="3909682" y="6087780"/>
            <a:ext cx="2087395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Registrar Defecto</a:t>
            </a:r>
          </a:p>
        </p:txBody>
      </p:sp>
      <p:sp>
        <p:nvSpPr>
          <p:cNvPr id="28" name="Rectángulo: esquinas redondeadas 27">
            <a:hlinkClick r:id="rId2" action="ppaction://hlinksldjump"/>
            <a:extLst>
              <a:ext uri="{FF2B5EF4-FFF2-40B4-BE49-F238E27FC236}">
                <a16:creationId xmlns:a16="http://schemas.microsoft.com/office/drawing/2014/main" id="{8D234874-C6B2-4180-ADD7-90EF0B4FFABE}"/>
              </a:ext>
            </a:extLst>
          </p:cNvPr>
          <p:cNvSpPr/>
          <p:nvPr/>
        </p:nvSpPr>
        <p:spPr>
          <a:xfrm>
            <a:off x="6270745" y="6087780"/>
            <a:ext cx="2087395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Cancelar 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0553E093-C652-4E9B-A81B-EADA90A33E9B}"/>
              </a:ext>
            </a:extLst>
          </p:cNvPr>
          <p:cNvSpPr/>
          <p:nvPr/>
        </p:nvSpPr>
        <p:spPr>
          <a:xfrm>
            <a:off x="2156348" y="3765669"/>
            <a:ext cx="3939652" cy="2063589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Fotografía: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9BECB7D3-4437-428F-8C0A-1F34E28372D0}"/>
              </a:ext>
            </a:extLst>
          </p:cNvPr>
          <p:cNvSpPr/>
          <p:nvPr/>
        </p:nvSpPr>
        <p:spPr>
          <a:xfrm>
            <a:off x="6212114" y="3765671"/>
            <a:ext cx="3865336" cy="2063588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Observaciones: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120578D6-514C-4F5C-931B-38A5A773F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36" y="3138390"/>
            <a:ext cx="557752" cy="571696"/>
          </a:xfrm>
          <a:prstGeom prst="rect">
            <a:avLst/>
          </a:prstGeom>
        </p:spPr>
      </p:pic>
      <p:pic>
        <p:nvPicPr>
          <p:cNvPr id="1026" name="Picture 2" descr="Resultado de imagen para icono fotografia">
            <a:hlinkClick r:id="rId6" action="ppaction://hlinksldjump"/>
            <a:extLst>
              <a:ext uri="{FF2B5EF4-FFF2-40B4-BE49-F238E27FC236}">
                <a16:creationId xmlns:a16="http://schemas.microsoft.com/office/drawing/2014/main" id="{F8520251-90D1-4B3F-A659-716B8265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71" y="3228271"/>
            <a:ext cx="557752" cy="55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88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Imagen que contiene monitor, electrónica, pantalla&#10;&#10;Descripción generada con confianza muy alta">
            <a:extLst>
              <a:ext uri="{FF2B5EF4-FFF2-40B4-BE49-F238E27FC236}">
                <a16:creationId xmlns:a16="http://schemas.microsoft.com/office/drawing/2014/main" id="{27C03512-9B32-4637-A974-8A94403FA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457" y="330200"/>
            <a:ext cx="8299223" cy="6261100"/>
          </a:xfrm>
          <a:prstGeom prst="rect">
            <a:avLst/>
          </a:prstGeom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663376F4-B775-4E0B-858F-7BC41596C724}"/>
              </a:ext>
            </a:extLst>
          </p:cNvPr>
          <p:cNvSpPr/>
          <p:nvPr/>
        </p:nvSpPr>
        <p:spPr>
          <a:xfrm>
            <a:off x="2540000" y="330201"/>
            <a:ext cx="5994400" cy="152400"/>
          </a:xfrm>
          <a:prstGeom prst="rect">
            <a:avLst/>
          </a:prstGeom>
          <a:solidFill>
            <a:srgbClr val="0A10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5" name="Imagen 34" descr="Imagen que contiene suelo, interior, zapatos, ropa&#10;&#10;Descripción generada con confianza muy alta">
            <a:extLst>
              <a:ext uri="{FF2B5EF4-FFF2-40B4-BE49-F238E27FC236}">
                <a16:creationId xmlns:a16="http://schemas.microsoft.com/office/drawing/2014/main" id="{99917783-CBAB-421A-8AC8-8A11D8AA4C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8" r="20609" b="4500"/>
          <a:stretch/>
        </p:blipFill>
        <p:spPr>
          <a:xfrm>
            <a:off x="2627453" y="482602"/>
            <a:ext cx="5805348" cy="6154330"/>
          </a:xfrm>
          <a:prstGeom prst="rect">
            <a:avLst/>
          </a:prstGeom>
        </p:spPr>
      </p:pic>
      <p:pic>
        <p:nvPicPr>
          <p:cNvPr id="36" name="Imagen 35" descr="Imagen que contiene monitor, electrónica, pantalla&#10;&#10;Descripción generada con confianza muy alta">
            <a:hlinkClick r:id="rId4" action="ppaction://hlinksldjump"/>
            <a:extLst>
              <a:ext uri="{FF2B5EF4-FFF2-40B4-BE49-F238E27FC236}">
                <a16:creationId xmlns:a16="http://schemas.microsoft.com/office/drawing/2014/main" id="{A085C856-DDB7-40A5-91A0-59DF97FE3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57" t="41206" r="747" b="40712"/>
          <a:stretch/>
        </p:blipFill>
        <p:spPr>
          <a:xfrm>
            <a:off x="9145473" y="2894692"/>
            <a:ext cx="1103427" cy="113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2C6000D-C865-44C2-A01D-2D7D1AB79996}"/>
              </a:ext>
            </a:extLst>
          </p:cNvPr>
          <p:cNvSpPr/>
          <p:nvPr/>
        </p:nvSpPr>
        <p:spPr>
          <a:xfrm>
            <a:off x="2156348" y="158070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Tipo Defecto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2385B12-224B-4FA6-A289-9E4889592A67}"/>
              </a:ext>
            </a:extLst>
          </p:cNvPr>
          <p:cNvSpPr/>
          <p:nvPr/>
        </p:nvSpPr>
        <p:spPr>
          <a:xfrm>
            <a:off x="2156348" y="2140265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Defecto</a:t>
            </a:r>
          </a:p>
        </p:txBody>
      </p:sp>
      <p:sp>
        <p:nvSpPr>
          <p:cNvPr id="19" name="Rectángulo: esquinas redondeadas 18">
            <a:hlinkClick r:id="rId2" action="ppaction://hlinksldjump"/>
            <a:extLst>
              <a:ext uri="{FF2B5EF4-FFF2-40B4-BE49-F238E27FC236}">
                <a16:creationId xmlns:a16="http://schemas.microsoft.com/office/drawing/2014/main" id="{BB837038-2117-40BF-BEF9-CAC72A37D98A}"/>
              </a:ext>
            </a:extLst>
          </p:cNvPr>
          <p:cNvSpPr/>
          <p:nvPr/>
        </p:nvSpPr>
        <p:spPr>
          <a:xfrm>
            <a:off x="4008606" y="15807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Pespunte</a:t>
            </a:r>
          </a:p>
        </p:txBody>
      </p:sp>
      <p:sp>
        <p:nvSpPr>
          <p:cNvPr id="26" name="Rectángulo: esquinas redondeadas 25">
            <a:hlinkClick r:id="rId2" action="ppaction://hlinksldjump"/>
            <a:extLst>
              <a:ext uri="{FF2B5EF4-FFF2-40B4-BE49-F238E27FC236}">
                <a16:creationId xmlns:a16="http://schemas.microsoft.com/office/drawing/2014/main" id="{927FCEBD-C8F6-4B8C-A6AB-DED16C481616}"/>
              </a:ext>
            </a:extLst>
          </p:cNvPr>
          <p:cNvSpPr/>
          <p:nvPr/>
        </p:nvSpPr>
        <p:spPr>
          <a:xfrm>
            <a:off x="4008606" y="2140265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Hilo Roto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17D3558B-FF48-4661-9BF2-E9AD7E3E876A}"/>
              </a:ext>
            </a:extLst>
          </p:cNvPr>
          <p:cNvSpPr/>
          <p:nvPr/>
        </p:nvSpPr>
        <p:spPr>
          <a:xfrm>
            <a:off x="2156348" y="271100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Criticidad</a:t>
            </a:r>
          </a:p>
        </p:txBody>
      </p:sp>
      <p:sp>
        <p:nvSpPr>
          <p:cNvPr id="34" name="Rectángulo: esquinas redondeadas 33">
            <a:hlinkClick r:id="rId2" action="ppaction://hlinksldjump"/>
            <a:extLst>
              <a:ext uri="{FF2B5EF4-FFF2-40B4-BE49-F238E27FC236}">
                <a16:creationId xmlns:a16="http://schemas.microsoft.com/office/drawing/2014/main" id="{B5F936B6-2779-43A1-AED7-094B1441CD18}"/>
              </a:ext>
            </a:extLst>
          </p:cNvPr>
          <p:cNvSpPr/>
          <p:nvPr/>
        </p:nvSpPr>
        <p:spPr>
          <a:xfrm>
            <a:off x="6824307" y="27110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Crítico</a:t>
            </a:r>
          </a:p>
        </p:txBody>
      </p:sp>
      <p:pic>
        <p:nvPicPr>
          <p:cNvPr id="16" name="Imagen 15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1A9BF5F8-FBC5-427F-98D8-7813E5DEA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49078BD-C255-4990-A82A-2EE289139A2A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Inspección de Calidad Nave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1B2DE55-AFC2-4548-A193-A1DC74B419BB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710DF65-A2DF-4E22-BD81-F9D250E873F6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4FCCC47-2BBD-4D26-B798-1CDDF841147E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: esquinas redondeadas 14">
            <a:hlinkClick r:id="rId4" action="ppaction://hlinksldjump"/>
            <a:extLst>
              <a:ext uri="{FF2B5EF4-FFF2-40B4-BE49-F238E27FC236}">
                <a16:creationId xmlns:a16="http://schemas.microsoft.com/office/drawing/2014/main" id="{A606C1E1-1F8C-403B-9EEF-C887E9190AE3}"/>
              </a:ext>
            </a:extLst>
          </p:cNvPr>
          <p:cNvSpPr/>
          <p:nvPr/>
        </p:nvSpPr>
        <p:spPr>
          <a:xfrm>
            <a:off x="3909682" y="6087780"/>
            <a:ext cx="2087395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Registrar Defecto</a:t>
            </a:r>
          </a:p>
        </p:txBody>
      </p:sp>
      <p:sp>
        <p:nvSpPr>
          <p:cNvPr id="22" name="Rectángulo: esquinas redondeadas 21">
            <a:hlinkClick r:id="rId2" action="ppaction://hlinksldjump"/>
            <a:extLst>
              <a:ext uri="{FF2B5EF4-FFF2-40B4-BE49-F238E27FC236}">
                <a16:creationId xmlns:a16="http://schemas.microsoft.com/office/drawing/2014/main" id="{B16E944E-23CA-4176-A81A-D7FD65043C26}"/>
              </a:ext>
            </a:extLst>
          </p:cNvPr>
          <p:cNvSpPr/>
          <p:nvPr/>
        </p:nvSpPr>
        <p:spPr>
          <a:xfrm>
            <a:off x="6270745" y="6087780"/>
            <a:ext cx="2087395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Cancelar 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3FB63008-0E6E-4ACC-9A5D-F843807ABBCC}"/>
              </a:ext>
            </a:extLst>
          </p:cNvPr>
          <p:cNvSpPr/>
          <p:nvPr/>
        </p:nvSpPr>
        <p:spPr>
          <a:xfrm>
            <a:off x="2156348" y="3765669"/>
            <a:ext cx="3939652" cy="2063589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Fotografía: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4F2B9702-EA68-4009-A168-75EE8E27C43C}"/>
              </a:ext>
            </a:extLst>
          </p:cNvPr>
          <p:cNvSpPr/>
          <p:nvPr/>
        </p:nvSpPr>
        <p:spPr>
          <a:xfrm>
            <a:off x="6212114" y="3765671"/>
            <a:ext cx="3865336" cy="2063588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Observaciones: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24" name="Imagen 2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D1D6CBE-ACAF-4EFC-8BE9-D712BF30B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772" y="680128"/>
            <a:ext cx="450635" cy="460649"/>
          </a:xfrm>
          <a:prstGeom prst="rect">
            <a:avLst/>
          </a:prstGeom>
        </p:spPr>
      </p:pic>
      <p:pic>
        <p:nvPicPr>
          <p:cNvPr id="23" name="Imagen 22" descr="Imagen que contiene suelo, interior, zapatos, ropa&#10;&#10;Descripción generada con confianza muy alta">
            <a:extLst>
              <a:ext uri="{FF2B5EF4-FFF2-40B4-BE49-F238E27FC236}">
                <a16:creationId xmlns:a16="http://schemas.microsoft.com/office/drawing/2014/main" id="{70A292A3-CAD3-4BB8-9716-72108D7CD7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0" r="20609" b="4500"/>
          <a:stretch/>
        </p:blipFill>
        <p:spPr>
          <a:xfrm>
            <a:off x="3170388" y="3823544"/>
            <a:ext cx="1883279" cy="1966861"/>
          </a:xfrm>
          <a:prstGeom prst="rect">
            <a:avLst/>
          </a:prstGeom>
        </p:spPr>
      </p:pic>
      <p:pic>
        <p:nvPicPr>
          <p:cNvPr id="25" name="Picture 2" descr="Resultado de imagen para icono fotografia">
            <a:hlinkClick r:id="rId7" action="ppaction://hlinksldjump"/>
            <a:extLst>
              <a:ext uri="{FF2B5EF4-FFF2-40B4-BE49-F238E27FC236}">
                <a16:creationId xmlns:a16="http://schemas.microsoft.com/office/drawing/2014/main" id="{48693479-0A3D-4A6E-A2DD-3685D30E8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71" y="3228271"/>
            <a:ext cx="557752" cy="55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83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2C6000D-C865-44C2-A01D-2D7D1AB79996}"/>
              </a:ext>
            </a:extLst>
          </p:cNvPr>
          <p:cNvSpPr/>
          <p:nvPr/>
        </p:nvSpPr>
        <p:spPr>
          <a:xfrm>
            <a:off x="2156348" y="158070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Tipo Defecto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2385B12-224B-4FA6-A289-9E4889592A67}"/>
              </a:ext>
            </a:extLst>
          </p:cNvPr>
          <p:cNvSpPr/>
          <p:nvPr/>
        </p:nvSpPr>
        <p:spPr>
          <a:xfrm>
            <a:off x="2156348" y="2140265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Defecto</a:t>
            </a:r>
          </a:p>
        </p:txBody>
      </p:sp>
      <p:sp>
        <p:nvSpPr>
          <p:cNvPr id="19" name="Rectángulo: esquinas redondeadas 18">
            <a:hlinkClick r:id="rId2" action="ppaction://hlinksldjump"/>
            <a:extLst>
              <a:ext uri="{FF2B5EF4-FFF2-40B4-BE49-F238E27FC236}">
                <a16:creationId xmlns:a16="http://schemas.microsoft.com/office/drawing/2014/main" id="{BB837038-2117-40BF-BEF9-CAC72A37D98A}"/>
              </a:ext>
            </a:extLst>
          </p:cNvPr>
          <p:cNvSpPr/>
          <p:nvPr/>
        </p:nvSpPr>
        <p:spPr>
          <a:xfrm>
            <a:off x="4008606" y="15807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Pespunte</a:t>
            </a:r>
          </a:p>
        </p:txBody>
      </p:sp>
      <p:sp>
        <p:nvSpPr>
          <p:cNvPr id="26" name="Rectángulo: esquinas redondeadas 25">
            <a:hlinkClick r:id="rId2" action="ppaction://hlinksldjump"/>
            <a:extLst>
              <a:ext uri="{FF2B5EF4-FFF2-40B4-BE49-F238E27FC236}">
                <a16:creationId xmlns:a16="http://schemas.microsoft.com/office/drawing/2014/main" id="{927FCEBD-C8F6-4B8C-A6AB-DED16C481616}"/>
              </a:ext>
            </a:extLst>
          </p:cNvPr>
          <p:cNvSpPr/>
          <p:nvPr/>
        </p:nvSpPr>
        <p:spPr>
          <a:xfrm>
            <a:off x="4008606" y="2140265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Hilo Roto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17D3558B-FF48-4661-9BF2-E9AD7E3E876A}"/>
              </a:ext>
            </a:extLst>
          </p:cNvPr>
          <p:cNvSpPr/>
          <p:nvPr/>
        </p:nvSpPr>
        <p:spPr>
          <a:xfrm>
            <a:off x="2156348" y="271100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Criticidad</a:t>
            </a:r>
          </a:p>
        </p:txBody>
      </p:sp>
      <p:sp>
        <p:nvSpPr>
          <p:cNvPr id="34" name="Rectángulo: esquinas redondeadas 33">
            <a:hlinkClick r:id="rId2" action="ppaction://hlinksldjump"/>
            <a:extLst>
              <a:ext uri="{FF2B5EF4-FFF2-40B4-BE49-F238E27FC236}">
                <a16:creationId xmlns:a16="http://schemas.microsoft.com/office/drawing/2014/main" id="{B5F936B6-2779-43A1-AED7-094B1441CD18}"/>
              </a:ext>
            </a:extLst>
          </p:cNvPr>
          <p:cNvSpPr/>
          <p:nvPr/>
        </p:nvSpPr>
        <p:spPr>
          <a:xfrm>
            <a:off x="6824307" y="27110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Crítico</a:t>
            </a:r>
          </a:p>
        </p:txBody>
      </p:sp>
      <p:pic>
        <p:nvPicPr>
          <p:cNvPr id="16" name="Imagen 15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1A9BF5F8-FBC5-427F-98D8-7813E5DEA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49078BD-C255-4990-A82A-2EE289139A2A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Inspección de Calidad Nave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1B2DE55-AFC2-4548-A193-A1DC74B419BB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710DF65-A2DF-4E22-BD81-F9D250E873F6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4FCCC47-2BBD-4D26-B798-1CDDF841147E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: esquinas redondeadas 14">
            <a:hlinkClick r:id="rId4" action="ppaction://hlinksldjump"/>
            <a:extLst>
              <a:ext uri="{FF2B5EF4-FFF2-40B4-BE49-F238E27FC236}">
                <a16:creationId xmlns:a16="http://schemas.microsoft.com/office/drawing/2014/main" id="{A606C1E1-1F8C-403B-9EEF-C887E9190AE3}"/>
              </a:ext>
            </a:extLst>
          </p:cNvPr>
          <p:cNvSpPr/>
          <p:nvPr/>
        </p:nvSpPr>
        <p:spPr>
          <a:xfrm>
            <a:off x="3909682" y="6087780"/>
            <a:ext cx="2087395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Registrar Defecto</a:t>
            </a:r>
          </a:p>
        </p:txBody>
      </p:sp>
      <p:sp>
        <p:nvSpPr>
          <p:cNvPr id="22" name="Rectángulo: esquinas redondeadas 21">
            <a:hlinkClick r:id="rId2" action="ppaction://hlinksldjump"/>
            <a:extLst>
              <a:ext uri="{FF2B5EF4-FFF2-40B4-BE49-F238E27FC236}">
                <a16:creationId xmlns:a16="http://schemas.microsoft.com/office/drawing/2014/main" id="{B16E944E-23CA-4176-A81A-D7FD65043C26}"/>
              </a:ext>
            </a:extLst>
          </p:cNvPr>
          <p:cNvSpPr/>
          <p:nvPr/>
        </p:nvSpPr>
        <p:spPr>
          <a:xfrm>
            <a:off x="6270745" y="6087780"/>
            <a:ext cx="2087395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Cancelar 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3FB63008-0E6E-4ACC-9A5D-F843807ABBCC}"/>
              </a:ext>
            </a:extLst>
          </p:cNvPr>
          <p:cNvSpPr/>
          <p:nvPr/>
        </p:nvSpPr>
        <p:spPr>
          <a:xfrm>
            <a:off x="2156348" y="3765669"/>
            <a:ext cx="3939652" cy="2063589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Fotografía: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4F2B9702-EA68-4009-A168-75EE8E27C43C}"/>
              </a:ext>
            </a:extLst>
          </p:cNvPr>
          <p:cNvSpPr/>
          <p:nvPr/>
        </p:nvSpPr>
        <p:spPr>
          <a:xfrm>
            <a:off x="6212114" y="3765671"/>
            <a:ext cx="3865336" cy="2063588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Observaciones: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27" name="Imagen 26" descr="Imagen que contiene suelo, interior, zapatos, ropa&#10;&#10;Descripción generada con confianza muy alta">
            <a:extLst>
              <a:ext uri="{FF2B5EF4-FFF2-40B4-BE49-F238E27FC236}">
                <a16:creationId xmlns:a16="http://schemas.microsoft.com/office/drawing/2014/main" id="{D15B54A5-8D5F-4698-9959-6044958DF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0" r="20609" b="4500"/>
          <a:stretch/>
        </p:blipFill>
        <p:spPr>
          <a:xfrm>
            <a:off x="3170388" y="3823544"/>
            <a:ext cx="1883279" cy="1966861"/>
          </a:xfrm>
          <a:prstGeom prst="rect">
            <a:avLst/>
          </a:prstGeom>
        </p:spPr>
      </p:pic>
      <p:pic>
        <p:nvPicPr>
          <p:cNvPr id="28" name="Picture 2" descr="Resultado de imagen para icono fotografia">
            <a:hlinkClick r:id="rId6" action="ppaction://hlinksldjump"/>
            <a:extLst>
              <a:ext uri="{FF2B5EF4-FFF2-40B4-BE49-F238E27FC236}">
                <a16:creationId xmlns:a16="http://schemas.microsoft.com/office/drawing/2014/main" id="{9F32E0B6-186E-468B-8A29-54AC9B31F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71" y="3228271"/>
            <a:ext cx="557752" cy="55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n 2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D1D6CBE-ACAF-4EFC-8BE9-D712BF30B0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772" y="680128"/>
            <a:ext cx="450635" cy="46064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3072AFA-BF1D-46A2-AD6C-93FCB97A3445}"/>
              </a:ext>
            </a:extLst>
          </p:cNvPr>
          <p:cNvSpPr/>
          <p:nvPr/>
        </p:nvSpPr>
        <p:spPr>
          <a:xfrm>
            <a:off x="2002632" y="483051"/>
            <a:ext cx="8248650" cy="6136113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3" name="Imagen 22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DD7585E9-8A43-4254-A3A0-B73A876AB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06" y="2603927"/>
            <a:ext cx="4669275" cy="45463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8811E6B-A4F1-4F64-BFF7-41813D6F98F3}"/>
              </a:ext>
            </a:extLst>
          </p:cNvPr>
          <p:cNvSpPr/>
          <p:nvPr/>
        </p:nvSpPr>
        <p:spPr>
          <a:xfrm>
            <a:off x="3739488" y="3048787"/>
            <a:ext cx="4713026" cy="19368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: esquinas redondeadas 24">
            <a:hlinkClick r:id="rId4" action="ppaction://hlinksldjump"/>
            <a:extLst>
              <a:ext uri="{FF2B5EF4-FFF2-40B4-BE49-F238E27FC236}">
                <a16:creationId xmlns:a16="http://schemas.microsoft.com/office/drawing/2014/main" id="{F95AB9EA-5315-42C7-9306-53CFB85D2F89}"/>
              </a:ext>
            </a:extLst>
          </p:cNvPr>
          <p:cNvSpPr/>
          <p:nvPr/>
        </p:nvSpPr>
        <p:spPr>
          <a:xfrm>
            <a:off x="5498772" y="4364219"/>
            <a:ext cx="1229341" cy="409433"/>
          </a:xfrm>
          <a:prstGeom prst="roundRect">
            <a:avLst>
              <a:gd name="adj" fmla="val 50000"/>
            </a:avLst>
          </a:prstGeom>
          <a:solidFill>
            <a:srgbClr val="2D9C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B48E9E1-46C6-405C-9EFC-726799A693C6}"/>
              </a:ext>
            </a:extLst>
          </p:cNvPr>
          <p:cNvSpPr txBox="1"/>
          <p:nvPr/>
        </p:nvSpPr>
        <p:spPr>
          <a:xfrm>
            <a:off x="4008606" y="3234519"/>
            <a:ext cx="422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dirty="0"/>
          </a:p>
          <a:p>
            <a:pPr algn="ctr"/>
            <a:r>
              <a:rPr lang="es-MX" dirty="0"/>
              <a:t>Se ha generado el registro</a:t>
            </a:r>
          </a:p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8643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2C6000D-C865-44C2-A01D-2D7D1AB79996}"/>
              </a:ext>
            </a:extLst>
          </p:cNvPr>
          <p:cNvSpPr/>
          <p:nvPr/>
        </p:nvSpPr>
        <p:spPr>
          <a:xfrm>
            <a:off x="2156348" y="1391199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Ingrese Lote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2385B12-224B-4FA6-A289-9E4889592A67}"/>
              </a:ext>
            </a:extLst>
          </p:cNvPr>
          <p:cNvSpPr/>
          <p:nvPr/>
        </p:nvSpPr>
        <p:spPr>
          <a:xfrm>
            <a:off x="2156348" y="195075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Pares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C72A7C9-0E32-4683-94E4-0B9BAE94CE84}"/>
              </a:ext>
            </a:extLst>
          </p:cNvPr>
          <p:cNvSpPr/>
          <p:nvPr/>
        </p:nvSpPr>
        <p:spPr>
          <a:xfrm>
            <a:off x="2156348" y="2538065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Artículo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2E65BDC-E9C4-4C88-88CE-0F3B7F2599FA}"/>
              </a:ext>
            </a:extLst>
          </p:cNvPr>
          <p:cNvSpPr/>
          <p:nvPr/>
        </p:nvSpPr>
        <p:spPr>
          <a:xfrm>
            <a:off x="3835022" y="2538065"/>
            <a:ext cx="6200629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Jeans Bota Verona 87020 Napa Negro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01FA23B-7CEB-4CC9-9DC9-A7AF844B2BAD}"/>
              </a:ext>
            </a:extLst>
          </p:cNvPr>
          <p:cNvSpPr/>
          <p:nvPr/>
        </p:nvSpPr>
        <p:spPr>
          <a:xfrm>
            <a:off x="2156348" y="3125373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Inspeccionar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A621B4D-3D90-483B-B58C-7A0215C48B5E}"/>
              </a:ext>
            </a:extLst>
          </p:cNvPr>
          <p:cNvSpPr/>
          <p:nvPr/>
        </p:nvSpPr>
        <p:spPr>
          <a:xfrm>
            <a:off x="3835023" y="3125373"/>
            <a:ext cx="3848668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ectángulo: esquinas redondeadas 10">
            <a:hlinkClick r:id="rId2" action="ppaction://hlinksldjump"/>
            <a:extLst>
              <a:ext uri="{FF2B5EF4-FFF2-40B4-BE49-F238E27FC236}">
                <a16:creationId xmlns:a16="http://schemas.microsoft.com/office/drawing/2014/main" id="{6F52AB8A-2378-4087-A2C1-1DEEBEE7CC85}"/>
              </a:ext>
            </a:extLst>
          </p:cNvPr>
          <p:cNvSpPr/>
          <p:nvPr/>
        </p:nvSpPr>
        <p:spPr>
          <a:xfrm>
            <a:off x="7948256" y="3125372"/>
            <a:ext cx="2087395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Registrar Defecto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20F96CF-D9A2-48E0-98B7-E97BCB760654}"/>
              </a:ext>
            </a:extLst>
          </p:cNvPr>
          <p:cNvSpPr/>
          <p:nvPr/>
        </p:nvSpPr>
        <p:spPr>
          <a:xfrm>
            <a:off x="3835023" y="1950756"/>
            <a:ext cx="1583140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48</a:t>
            </a:r>
          </a:p>
        </p:txBody>
      </p:sp>
      <p:pic>
        <p:nvPicPr>
          <p:cNvPr id="18" name="Picture 2" descr="Resultado de imagen para icono aceptar}">
            <a:extLst>
              <a:ext uri="{FF2B5EF4-FFF2-40B4-BE49-F238E27FC236}">
                <a16:creationId xmlns:a16="http://schemas.microsoft.com/office/drawing/2014/main" id="{793C9FEB-BDE4-4DB8-989B-FCFE7FF54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713" y="2604952"/>
            <a:ext cx="55584" cy="5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sultado de imagen para icono aceptar}">
            <a:extLst>
              <a:ext uri="{FF2B5EF4-FFF2-40B4-BE49-F238E27FC236}">
                <a16:creationId xmlns:a16="http://schemas.microsoft.com/office/drawing/2014/main" id="{C9CD8CCF-3CC5-4020-8511-EDE2CFE3B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80" y="6506680"/>
            <a:ext cx="14739" cy="1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13B2EE79-4247-4B04-8C80-E48AB0F57151}"/>
              </a:ext>
            </a:extLst>
          </p:cNvPr>
          <p:cNvSpPr/>
          <p:nvPr/>
        </p:nvSpPr>
        <p:spPr>
          <a:xfrm>
            <a:off x="5513698" y="1391199"/>
            <a:ext cx="1260141" cy="1027682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15C10EDF-7A08-4B93-9715-FF514E066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824072"/>
              </p:ext>
            </p:extLst>
          </p:nvPr>
        </p:nvGraphicFramePr>
        <p:xfrm>
          <a:off x="6869374" y="1400726"/>
          <a:ext cx="3290626" cy="10972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623247">
                  <a:extLst>
                    <a:ext uri="{9D8B030D-6E8A-4147-A177-3AD203B41FA5}">
                      <a16:colId xmlns:a16="http://schemas.microsoft.com/office/drawing/2014/main" val="616619734"/>
                    </a:ext>
                  </a:extLst>
                </a:gridCol>
                <a:gridCol w="2667379">
                  <a:extLst>
                    <a:ext uri="{9D8B030D-6E8A-4147-A177-3AD203B41FA5}">
                      <a16:colId xmlns:a16="http://schemas.microsoft.com/office/drawing/2014/main" val="2393146234"/>
                    </a:ext>
                  </a:extLst>
                </a:gridCol>
              </a:tblGrid>
              <a:tr h="316638">
                <a:tc>
                  <a:txBody>
                    <a:bodyPr/>
                    <a:lstStyle/>
                    <a:p>
                      <a:r>
                        <a:rPr lang="es-MX" b="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Hermanos </a:t>
                      </a:r>
                      <a:r>
                        <a:rPr lang="es-MX" b="0" dirty="0" err="1"/>
                        <a:t>Batta</a:t>
                      </a:r>
                      <a:endParaRPr lang="es-MX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423234"/>
                  </a:ext>
                </a:extLst>
              </a:tr>
              <a:tr h="316638">
                <a:tc>
                  <a:txBody>
                    <a:bodyPr/>
                    <a:lstStyle/>
                    <a:p>
                      <a:r>
                        <a:rPr lang="es-MX" b="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JM Casillas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22828"/>
                  </a:ext>
                </a:extLst>
              </a:tr>
              <a:tr h="316638">
                <a:tc>
                  <a:txBody>
                    <a:bodyPr/>
                    <a:lstStyle/>
                    <a:p>
                      <a:endParaRPr lang="es-MX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671587"/>
                  </a:ext>
                </a:extLst>
              </a:tr>
            </a:tbl>
          </a:graphicData>
        </a:graphic>
      </p:graphicFrame>
      <p:pic>
        <p:nvPicPr>
          <p:cNvPr id="22" name="Imagen 21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3F468854-B78E-4999-AB46-810DFED01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2DD883E-98F2-40E8-9B3D-EFEDBA2FE8EE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Inspección de Calidad Nave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7CB72F1E-3C41-407C-B85E-CD864A323846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C1596CBE-77BE-474F-A7FA-907E43C33CD5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04920CA-C024-47D1-B49C-3F345C41EFC3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D690A1DF-F69D-4A9C-BC69-D8DE09497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010" y="1464067"/>
            <a:ext cx="784107" cy="896122"/>
          </a:xfrm>
          <a:prstGeom prst="rect">
            <a:avLst/>
          </a:prstGeom>
        </p:spPr>
      </p:pic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A5ED1D59-655F-485C-9C94-08545C4562D8}"/>
              </a:ext>
            </a:extLst>
          </p:cNvPr>
          <p:cNvSpPr/>
          <p:nvPr/>
        </p:nvSpPr>
        <p:spPr>
          <a:xfrm>
            <a:off x="3835023" y="1391199"/>
            <a:ext cx="1583140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23558</a:t>
            </a:r>
          </a:p>
        </p:txBody>
      </p:sp>
      <p:pic>
        <p:nvPicPr>
          <p:cNvPr id="1030" name="Picture 6" descr="Resultado de imagen para icono regresar">
            <a:extLst>
              <a:ext uri="{FF2B5EF4-FFF2-40B4-BE49-F238E27FC236}">
                <a16:creationId xmlns:a16="http://schemas.microsoft.com/office/drawing/2014/main" id="{F162CB30-A7B3-4CF3-A5F3-7F0373941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-968167" y="6327567"/>
            <a:ext cx="46368" cy="5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55E51848-E5EB-4C1F-99F7-A111ACC39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36" y="3138390"/>
            <a:ext cx="557752" cy="571696"/>
          </a:xfrm>
          <a:prstGeom prst="rect">
            <a:avLst/>
          </a:prstGeom>
        </p:spPr>
      </p:pic>
      <p:sp>
        <p:nvSpPr>
          <p:cNvPr id="30" name="Rectángulo: esquinas redondeadas 29">
            <a:hlinkClick r:id="rId8" action="ppaction://hlinksldjump"/>
            <a:extLst>
              <a:ext uri="{FF2B5EF4-FFF2-40B4-BE49-F238E27FC236}">
                <a16:creationId xmlns:a16="http://schemas.microsoft.com/office/drawing/2014/main" id="{DF3F28B8-0A9A-4D3D-9EF6-BA389AA7BC25}"/>
              </a:ext>
            </a:extLst>
          </p:cNvPr>
          <p:cNvSpPr/>
          <p:nvPr/>
        </p:nvSpPr>
        <p:spPr>
          <a:xfrm>
            <a:off x="7730062" y="6045956"/>
            <a:ext cx="2305590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Finalizar Inspección</a:t>
            </a:r>
          </a:p>
        </p:txBody>
      </p:sp>
      <p:graphicFrame>
        <p:nvGraphicFramePr>
          <p:cNvPr id="39" name="Tabla 38">
            <a:extLst>
              <a:ext uri="{FF2B5EF4-FFF2-40B4-BE49-F238E27FC236}">
                <a16:creationId xmlns:a16="http://schemas.microsoft.com/office/drawing/2014/main" id="{675358A6-3CC7-40BE-AB71-8337B9699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543116"/>
              </p:ext>
            </p:extLst>
          </p:nvPr>
        </p:nvGraphicFramePr>
        <p:xfrm>
          <a:off x="2156347" y="3662975"/>
          <a:ext cx="764274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330">
                  <a:extLst>
                    <a:ext uri="{9D8B030D-6E8A-4147-A177-3AD203B41FA5}">
                      <a16:colId xmlns:a16="http://schemas.microsoft.com/office/drawing/2014/main" val="398394510"/>
                    </a:ext>
                  </a:extLst>
                </a:gridCol>
                <a:gridCol w="4134502">
                  <a:extLst>
                    <a:ext uri="{9D8B030D-6E8A-4147-A177-3AD203B41FA5}">
                      <a16:colId xmlns:a16="http://schemas.microsoft.com/office/drawing/2014/main" val="888422902"/>
                    </a:ext>
                  </a:extLst>
                </a:gridCol>
                <a:gridCol w="1746914">
                  <a:extLst>
                    <a:ext uri="{9D8B030D-6E8A-4147-A177-3AD203B41FA5}">
                      <a16:colId xmlns:a16="http://schemas.microsoft.com/office/drawing/2014/main" val="1296514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Cliente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Resultados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9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30350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Hermanos </a:t>
                      </a:r>
                      <a:r>
                        <a:rPr lang="es-MX" sz="1400" dirty="0" err="1"/>
                        <a:t>Batta</a:t>
                      </a:r>
                      <a:endParaRPr lang="es-MX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04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80207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Hermanos </a:t>
                      </a:r>
                      <a:r>
                        <a:rPr lang="es-MX" sz="1400" dirty="0" err="1"/>
                        <a:t>Batta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75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87020</a:t>
                      </a:r>
                      <a:endParaRPr lang="es-MX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Alberto Chaparro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45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138677"/>
                  </a:ext>
                </a:extLst>
              </a:tr>
            </a:tbl>
          </a:graphicData>
        </a:graphic>
      </p:graphicFrame>
      <p:pic>
        <p:nvPicPr>
          <p:cNvPr id="36" name="Picture 2" descr="Resultado de imagen para icono aceptar}">
            <a:extLst>
              <a:ext uri="{FF2B5EF4-FFF2-40B4-BE49-F238E27FC236}">
                <a16:creationId xmlns:a16="http://schemas.microsoft.com/office/drawing/2014/main" id="{259D23A9-ACD4-400D-9158-15DAC77F6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467" y="4112580"/>
            <a:ext cx="257181" cy="2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Resultado de imagen para icono aceptar}">
            <a:extLst>
              <a:ext uri="{FF2B5EF4-FFF2-40B4-BE49-F238E27FC236}">
                <a16:creationId xmlns:a16="http://schemas.microsoft.com/office/drawing/2014/main" id="{ED31B651-1898-44F6-A0F3-BD919890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739" y="4483348"/>
            <a:ext cx="257181" cy="2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Resultado de imagen para icono eliminar">
            <a:extLst>
              <a:ext uri="{FF2B5EF4-FFF2-40B4-BE49-F238E27FC236}">
                <a16:creationId xmlns:a16="http://schemas.microsoft.com/office/drawing/2014/main" id="{5F959106-656F-41E9-B81D-CEFAD577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467" y="4838907"/>
            <a:ext cx="257181" cy="2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58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46ABBEFD-4A34-4362-8C7F-40EA3A93A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948BDB2-2567-43FB-BCCC-AD890182AC6C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Consultar Embarque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449965C-4B0B-4137-AA0C-B93AD2FA2F83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A0BF3EC-4683-4EDF-BF52-6089E6451AE4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C32A709-3531-4EF9-8C48-E9644DB3DA09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14E1439-AD42-4673-88AF-21569CDCFAF2}"/>
              </a:ext>
            </a:extLst>
          </p:cNvPr>
          <p:cNvSpPr/>
          <p:nvPr/>
        </p:nvSpPr>
        <p:spPr>
          <a:xfrm>
            <a:off x="2156348" y="1406175"/>
            <a:ext cx="217502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Ingrese Embarque</a:t>
            </a:r>
          </a:p>
        </p:txBody>
      </p:sp>
      <p:sp>
        <p:nvSpPr>
          <p:cNvPr id="24" name="Rectángulo: esquinas redondeadas 23">
            <a:hlinkClick r:id="rId3" action="ppaction://hlinksldjump"/>
            <a:extLst>
              <a:ext uri="{FF2B5EF4-FFF2-40B4-BE49-F238E27FC236}">
                <a16:creationId xmlns:a16="http://schemas.microsoft.com/office/drawing/2014/main" id="{3CAEFE7D-45E3-4DCE-A714-F7C8FA46DA1D}"/>
              </a:ext>
            </a:extLst>
          </p:cNvPr>
          <p:cNvSpPr/>
          <p:nvPr/>
        </p:nvSpPr>
        <p:spPr>
          <a:xfrm>
            <a:off x="4431790" y="1406175"/>
            <a:ext cx="1583140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l</a:t>
            </a:r>
          </a:p>
        </p:txBody>
      </p:sp>
      <p:pic>
        <p:nvPicPr>
          <p:cNvPr id="13" name="Imagen 12" descr="Imagen que contiene teclado, electrónica&#10;&#10;Descripción generada con confianza muy alta">
            <a:extLst>
              <a:ext uri="{FF2B5EF4-FFF2-40B4-BE49-F238E27FC236}">
                <a16:creationId xmlns:a16="http://schemas.microsoft.com/office/drawing/2014/main" id="{FA2C5EEE-C9D9-41D4-92D2-5038C70B3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3841029"/>
            <a:ext cx="8220076" cy="2743561"/>
          </a:xfrm>
          <a:prstGeom prst="rect">
            <a:avLst/>
          </a:prstGeom>
        </p:spPr>
      </p:pic>
      <p:pic>
        <p:nvPicPr>
          <p:cNvPr id="3074" name="Picture 2" descr="Resultado de imagen para teclado numerico ipad">
            <a:extLst>
              <a:ext uri="{FF2B5EF4-FFF2-40B4-BE49-F238E27FC236}">
                <a16:creationId xmlns:a16="http://schemas.microsoft.com/office/drawing/2014/main" id="{D8C5C3EB-4031-4180-9056-5D8417F64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"/>
          <a:stretch/>
        </p:blipFill>
        <p:spPr bwMode="auto">
          <a:xfrm>
            <a:off x="2000250" y="4451836"/>
            <a:ext cx="8191500" cy="211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6DF0C75-20DF-490C-AA46-FFC2FD61F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0772" y="680128"/>
            <a:ext cx="450635" cy="460649"/>
          </a:xfrm>
          <a:prstGeom prst="rect">
            <a:avLst/>
          </a:prstGeom>
        </p:spPr>
      </p:pic>
      <p:pic>
        <p:nvPicPr>
          <p:cNvPr id="17" name="Imagen 16">
            <a:hlinkClick r:id="rId7" action="ppaction://hlinksldjump"/>
            <a:extLst>
              <a:ext uri="{FF2B5EF4-FFF2-40B4-BE49-F238E27FC236}">
                <a16:creationId xmlns:a16="http://schemas.microsoft.com/office/drawing/2014/main" id="{828ABE1C-4B40-4A56-84F5-B4B173D4EF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36" y="3138390"/>
            <a:ext cx="557752" cy="571696"/>
          </a:xfrm>
          <a:prstGeom prst="rect">
            <a:avLst/>
          </a:prstGeom>
        </p:spPr>
      </p:pic>
      <p:sp>
        <p:nvSpPr>
          <p:cNvPr id="14" name="Rectángulo: esquinas redondeadas 13">
            <a:hlinkClick r:id="rId3" action="ppaction://hlinksldjump"/>
            <a:extLst>
              <a:ext uri="{FF2B5EF4-FFF2-40B4-BE49-F238E27FC236}">
                <a16:creationId xmlns:a16="http://schemas.microsoft.com/office/drawing/2014/main" id="{0407A930-C5B7-44D1-A8A3-258B11C3F255}"/>
              </a:ext>
            </a:extLst>
          </p:cNvPr>
          <p:cNvSpPr/>
          <p:nvPr/>
        </p:nvSpPr>
        <p:spPr>
          <a:xfrm>
            <a:off x="6175434" y="1406174"/>
            <a:ext cx="1037573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Buscar</a:t>
            </a:r>
          </a:p>
        </p:txBody>
      </p:sp>
    </p:spTree>
    <p:extLst>
      <p:ext uri="{BB962C8B-B14F-4D97-AF65-F5344CB8AC3E}">
        <p14:creationId xmlns:p14="http://schemas.microsoft.com/office/powerpoint/2010/main" val="28960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2C6000D-C865-44C2-A01D-2D7D1AB79996}"/>
              </a:ext>
            </a:extLst>
          </p:cNvPr>
          <p:cNvSpPr/>
          <p:nvPr/>
        </p:nvSpPr>
        <p:spPr>
          <a:xfrm>
            <a:off x="2156348" y="1391199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dirty="0">
                <a:solidFill>
                  <a:schemeClr val="tx1"/>
                </a:solidFill>
              </a:rPr>
              <a:t>Ingrese Embarque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2385B12-224B-4FA6-A289-9E4889592A67}"/>
              </a:ext>
            </a:extLst>
          </p:cNvPr>
          <p:cNvSpPr/>
          <p:nvPr/>
        </p:nvSpPr>
        <p:spPr>
          <a:xfrm>
            <a:off x="5533652" y="1397828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Pares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BCCC52D-BD3A-4365-A86A-25649BA063F2}"/>
              </a:ext>
            </a:extLst>
          </p:cNvPr>
          <p:cNvSpPr/>
          <p:nvPr/>
        </p:nvSpPr>
        <p:spPr>
          <a:xfrm>
            <a:off x="3845000" y="1391199"/>
            <a:ext cx="1583140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6652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01FA23B-7CEB-4CC9-9DC9-A7AF844B2BAD}"/>
              </a:ext>
            </a:extLst>
          </p:cNvPr>
          <p:cNvSpPr/>
          <p:nvPr/>
        </p:nvSpPr>
        <p:spPr>
          <a:xfrm>
            <a:off x="2156348" y="2018464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Inspeccionar</a:t>
            </a:r>
          </a:p>
        </p:txBody>
      </p:sp>
      <p:sp>
        <p:nvSpPr>
          <p:cNvPr id="9" name="Rectángulo: esquinas redondeadas 8">
            <a:hlinkClick r:id="rId2" action="ppaction://hlinksldjump"/>
            <a:extLst>
              <a:ext uri="{FF2B5EF4-FFF2-40B4-BE49-F238E27FC236}">
                <a16:creationId xmlns:a16="http://schemas.microsoft.com/office/drawing/2014/main" id="{4A621B4D-3D90-483B-B58C-7A0215C48B5E}"/>
              </a:ext>
            </a:extLst>
          </p:cNvPr>
          <p:cNvSpPr/>
          <p:nvPr/>
        </p:nvSpPr>
        <p:spPr>
          <a:xfrm>
            <a:off x="3835023" y="2018464"/>
            <a:ext cx="3848668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F52AB8A-2378-4087-A2C1-1DEEBEE7CC85}"/>
              </a:ext>
            </a:extLst>
          </p:cNvPr>
          <p:cNvSpPr/>
          <p:nvPr/>
        </p:nvSpPr>
        <p:spPr>
          <a:xfrm>
            <a:off x="7948256" y="2018463"/>
            <a:ext cx="2087395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Registrar Defecto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20F96CF-D9A2-48E0-98B7-E97BCB760654}"/>
              </a:ext>
            </a:extLst>
          </p:cNvPr>
          <p:cNvSpPr/>
          <p:nvPr/>
        </p:nvSpPr>
        <p:spPr>
          <a:xfrm>
            <a:off x="7212327" y="1397827"/>
            <a:ext cx="1583140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48</a:t>
            </a:r>
          </a:p>
        </p:txBody>
      </p:sp>
      <p:pic>
        <p:nvPicPr>
          <p:cNvPr id="22" name="Imagen 21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3F468854-B78E-4999-AB46-810DFED01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2DD883E-98F2-40E8-9B3D-EFEDBA2FE8EE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Inspección de Calidad Cedis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7CB72F1E-3C41-407C-B85E-CD864A323846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C1596CBE-77BE-474F-A7FA-907E43C33CD5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04920CA-C024-47D1-B49C-3F345C41EFC3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28" name="Tabla 27">
            <a:extLst>
              <a:ext uri="{FF2B5EF4-FFF2-40B4-BE49-F238E27FC236}">
                <a16:creationId xmlns:a16="http://schemas.microsoft.com/office/drawing/2014/main" id="{9B24B5A5-B6A2-400B-A021-5302A78F3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777790"/>
              </p:ext>
            </p:extLst>
          </p:nvPr>
        </p:nvGraphicFramePr>
        <p:xfrm>
          <a:off x="2156347" y="2676009"/>
          <a:ext cx="764274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330">
                  <a:extLst>
                    <a:ext uri="{9D8B030D-6E8A-4147-A177-3AD203B41FA5}">
                      <a16:colId xmlns:a16="http://schemas.microsoft.com/office/drawing/2014/main" val="398394510"/>
                    </a:ext>
                  </a:extLst>
                </a:gridCol>
                <a:gridCol w="4134502">
                  <a:extLst>
                    <a:ext uri="{9D8B030D-6E8A-4147-A177-3AD203B41FA5}">
                      <a16:colId xmlns:a16="http://schemas.microsoft.com/office/drawing/2014/main" val="888422902"/>
                    </a:ext>
                  </a:extLst>
                </a:gridCol>
                <a:gridCol w="1746914">
                  <a:extLst>
                    <a:ext uri="{9D8B030D-6E8A-4147-A177-3AD203B41FA5}">
                      <a16:colId xmlns:a16="http://schemas.microsoft.com/office/drawing/2014/main" val="1296514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Cliente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Resultados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9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30350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Hermanos </a:t>
                      </a:r>
                      <a:r>
                        <a:rPr lang="es-MX" sz="1400" dirty="0" err="1"/>
                        <a:t>Batta</a:t>
                      </a:r>
                      <a:endParaRPr lang="es-MX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04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80207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Hermanos </a:t>
                      </a:r>
                      <a:r>
                        <a:rPr lang="es-MX" sz="1400" dirty="0" err="1"/>
                        <a:t>Batta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75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87020</a:t>
                      </a:r>
                      <a:endParaRPr lang="es-MX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Alberto Chaparro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45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13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4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772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932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795086"/>
                  </a:ext>
                </a:extLst>
              </a:tr>
            </a:tbl>
          </a:graphicData>
        </a:graphic>
      </p:graphicFrame>
      <p:pic>
        <p:nvPicPr>
          <p:cNvPr id="29" name="Imagen 2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D255529-B6F4-42DF-B21C-938AB28DC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0772" y="680128"/>
            <a:ext cx="450635" cy="460649"/>
          </a:xfrm>
          <a:prstGeom prst="rect">
            <a:avLst/>
          </a:prstGeom>
        </p:spPr>
      </p:pic>
      <p:pic>
        <p:nvPicPr>
          <p:cNvPr id="24" name="Imagen 23">
            <a:hlinkClick r:id="rId5" action="ppaction://hlinksldjump"/>
            <a:extLst>
              <a:ext uri="{FF2B5EF4-FFF2-40B4-BE49-F238E27FC236}">
                <a16:creationId xmlns:a16="http://schemas.microsoft.com/office/drawing/2014/main" id="{535476C9-18B6-4457-86DB-9981D4D7C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36" y="3138390"/>
            <a:ext cx="557752" cy="5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3F468854-B78E-4999-AB46-810DFED01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7CB72F1E-3C41-407C-B85E-CD864A323846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C1596CBE-77BE-474F-A7FA-907E43C33CD5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04920CA-C024-47D1-B49C-3F345C41EFC3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9" name="Imagen 2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829CE59-9646-487F-9A6F-86B19508B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772" y="680128"/>
            <a:ext cx="450635" cy="460649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27979D22-0C63-4BD6-8C6E-333B27D0FA47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Inspección de Calidad Cedis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9E72AA0E-3277-4EA3-86BD-DDD11CB7084F}"/>
              </a:ext>
            </a:extLst>
          </p:cNvPr>
          <p:cNvSpPr/>
          <p:nvPr/>
        </p:nvSpPr>
        <p:spPr>
          <a:xfrm>
            <a:off x="2156348" y="1391199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dirty="0">
                <a:solidFill>
                  <a:schemeClr val="tx1"/>
                </a:solidFill>
              </a:rPr>
              <a:t>Ingrese Embarque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939273A0-8566-4953-9713-FDD519971AD9}"/>
              </a:ext>
            </a:extLst>
          </p:cNvPr>
          <p:cNvSpPr/>
          <p:nvPr/>
        </p:nvSpPr>
        <p:spPr>
          <a:xfrm>
            <a:off x="5533652" y="1397828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Pares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F1389A34-9C90-4F77-8405-48FDCB828C99}"/>
              </a:ext>
            </a:extLst>
          </p:cNvPr>
          <p:cNvSpPr/>
          <p:nvPr/>
        </p:nvSpPr>
        <p:spPr>
          <a:xfrm>
            <a:off x="3845000" y="1391199"/>
            <a:ext cx="1583140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6652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73BE0F61-2B78-470B-9CFB-3356BAF97317}"/>
              </a:ext>
            </a:extLst>
          </p:cNvPr>
          <p:cNvSpPr/>
          <p:nvPr/>
        </p:nvSpPr>
        <p:spPr>
          <a:xfrm>
            <a:off x="2156348" y="2018464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Inspeccionar</a:t>
            </a:r>
          </a:p>
        </p:txBody>
      </p:sp>
      <p:sp>
        <p:nvSpPr>
          <p:cNvPr id="38" name="Rectángulo: esquinas redondeadas 37">
            <a:hlinkClick r:id="rId4" action="ppaction://hlinksldjump"/>
            <a:extLst>
              <a:ext uri="{FF2B5EF4-FFF2-40B4-BE49-F238E27FC236}">
                <a16:creationId xmlns:a16="http://schemas.microsoft.com/office/drawing/2014/main" id="{F05C3466-B623-49F9-8824-A9CF931EB070}"/>
              </a:ext>
            </a:extLst>
          </p:cNvPr>
          <p:cNvSpPr/>
          <p:nvPr/>
        </p:nvSpPr>
        <p:spPr>
          <a:xfrm>
            <a:off x="3835023" y="2018464"/>
            <a:ext cx="3848668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C242FE90-3B25-4935-8F3F-BF60EE64128B}"/>
              </a:ext>
            </a:extLst>
          </p:cNvPr>
          <p:cNvSpPr/>
          <p:nvPr/>
        </p:nvSpPr>
        <p:spPr>
          <a:xfrm>
            <a:off x="7948256" y="2018463"/>
            <a:ext cx="2087395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Registrar Defecto</a:t>
            </a: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4CF3DF91-F072-47B9-832E-62D07CC3BDA5}"/>
              </a:ext>
            </a:extLst>
          </p:cNvPr>
          <p:cNvSpPr/>
          <p:nvPr/>
        </p:nvSpPr>
        <p:spPr>
          <a:xfrm>
            <a:off x="7212327" y="1397827"/>
            <a:ext cx="1583140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48</a:t>
            </a:r>
          </a:p>
        </p:txBody>
      </p:sp>
      <p:graphicFrame>
        <p:nvGraphicFramePr>
          <p:cNvPr id="41" name="Tabla 40">
            <a:extLst>
              <a:ext uri="{FF2B5EF4-FFF2-40B4-BE49-F238E27FC236}">
                <a16:creationId xmlns:a16="http://schemas.microsoft.com/office/drawing/2014/main" id="{1FCA4B63-13E8-4A1F-992D-86575A4D2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941339"/>
              </p:ext>
            </p:extLst>
          </p:nvPr>
        </p:nvGraphicFramePr>
        <p:xfrm>
          <a:off x="2156347" y="2676009"/>
          <a:ext cx="764274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330">
                  <a:extLst>
                    <a:ext uri="{9D8B030D-6E8A-4147-A177-3AD203B41FA5}">
                      <a16:colId xmlns:a16="http://schemas.microsoft.com/office/drawing/2014/main" val="398394510"/>
                    </a:ext>
                  </a:extLst>
                </a:gridCol>
                <a:gridCol w="4134502">
                  <a:extLst>
                    <a:ext uri="{9D8B030D-6E8A-4147-A177-3AD203B41FA5}">
                      <a16:colId xmlns:a16="http://schemas.microsoft.com/office/drawing/2014/main" val="888422902"/>
                    </a:ext>
                  </a:extLst>
                </a:gridCol>
                <a:gridCol w="1746914">
                  <a:extLst>
                    <a:ext uri="{9D8B030D-6E8A-4147-A177-3AD203B41FA5}">
                      <a16:colId xmlns:a16="http://schemas.microsoft.com/office/drawing/2014/main" val="1296514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Cliente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Resultados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9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30350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Hermanos </a:t>
                      </a:r>
                      <a:r>
                        <a:rPr lang="es-MX" sz="1400" dirty="0" err="1"/>
                        <a:t>Batta</a:t>
                      </a:r>
                      <a:endParaRPr lang="es-MX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04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80207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Hermanos </a:t>
                      </a:r>
                      <a:r>
                        <a:rPr lang="es-MX" sz="1400" dirty="0" err="1"/>
                        <a:t>Batta</a:t>
                      </a:r>
                      <a:endParaRPr lang="es-MX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75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87020</a:t>
                      </a:r>
                      <a:endParaRPr lang="es-MX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Alberto Chaparro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45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13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4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2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543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576137"/>
                  </a:ext>
                </a:extLst>
              </a:tr>
            </a:tbl>
          </a:graphicData>
        </a:graphic>
      </p:graphicFrame>
      <p:pic>
        <p:nvPicPr>
          <p:cNvPr id="42" name="Imagen 41">
            <a:hlinkClick r:id="rId5" action="ppaction://hlinksldjump"/>
            <a:extLst>
              <a:ext uri="{FF2B5EF4-FFF2-40B4-BE49-F238E27FC236}">
                <a16:creationId xmlns:a16="http://schemas.microsoft.com/office/drawing/2014/main" id="{D7B0059B-E587-482B-9BBC-F5C5EB77C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36" y="3138390"/>
            <a:ext cx="557752" cy="571696"/>
          </a:xfrm>
          <a:prstGeom prst="rect">
            <a:avLst/>
          </a:prstGeom>
        </p:spPr>
      </p:pic>
      <p:pic>
        <p:nvPicPr>
          <p:cNvPr id="51" name="Picture 2" descr="Resultado de imagen para icono aceptar}">
            <a:extLst>
              <a:ext uri="{FF2B5EF4-FFF2-40B4-BE49-F238E27FC236}">
                <a16:creationId xmlns:a16="http://schemas.microsoft.com/office/drawing/2014/main" id="{9529F5F0-F3BE-4A52-9CA7-D0299F06A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467" y="3111094"/>
            <a:ext cx="257181" cy="2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85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hlinkClick r:id="rId2" action="ppaction://hlinksldjump"/>
            <a:extLst>
              <a:ext uri="{FF2B5EF4-FFF2-40B4-BE49-F238E27FC236}">
                <a16:creationId xmlns:a16="http://schemas.microsoft.com/office/drawing/2014/main" id="{2B1BFC28-0A6A-4EA5-BA14-FD175558E83E}"/>
              </a:ext>
            </a:extLst>
          </p:cNvPr>
          <p:cNvSpPr/>
          <p:nvPr/>
        </p:nvSpPr>
        <p:spPr>
          <a:xfrm>
            <a:off x="5286943" y="3901706"/>
            <a:ext cx="1555845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Ingresar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8CE6D7B7-1458-4044-813B-2B57A66839F8}"/>
              </a:ext>
            </a:extLst>
          </p:cNvPr>
          <p:cNvSpPr/>
          <p:nvPr/>
        </p:nvSpPr>
        <p:spPr>
          <a:xfrm>
            <a:off x="4858603" y="2730007"/>
            <a:ext cx="2412525" cy="409433"/>
          </a:xfrm>
          <a:prstGeom prst="roundRect">
            <a:avLst>
              <a:gd name="adj" fmla="val 2575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AMPM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C7608BF-A56A-4D11-8E48-CA91A878F788}"/>
              </a:ext>
            </a:extLst>
          </p:cNvPr>
          <p:cNvSpPr/>
          <p:nvPr/>
        </p:nvSpPr>
        <p:spPr>
          <a:xfrm>
            <a:off x="4858603" y="3251072"/>
            <a:ext cx="2412525" cy="409433"/>
          </a:xfrm>
          <a:prstGeom prst="roundRect">
            <a:avLst>
              <a:gd name="adj" fmla="val 2575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******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2D31CBA-A18A-4A44-914A-32CAE4A6670B}"/>
              </a:ext>
            </a:extLst>
          </p:cNvPr>
          <p:cNvSpPr/>
          <p:nvPr/>
        </p:nvSpPr>
        <p:spPr>
          <a:xfrm>
            <a:off x="3200400" y="2730007"/>
            <a:ext cx="1630291" cy="409433"/>
          </a:xfrm>
          <a:prstGeom prst="roundRect">
            <a:avLst>
              <a:gd name="adj" fmla="val 25758"/>
            </a:avLst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Usuario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254AF1C-200C-41F3-9A76-78936571CF57}"/>
              </a:ext>
            </a:extLst>
          </p:cNvPr>
          <p:cNvSpPr/>
          <p:nvPr/>
        </p:nvSpPr>
        <p:spPr>
          <a:xfrm>
            <a:off x="3200400" y="3251072"/>
            <a:ext cx="1630291" cy="409433"/>
          </a:xfrm>
          <a:prstGeom prst="roundRect">
            <a:avLst>
              <a:gd name="adj" fmla="val 25758"/>
            </a:avLst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Contraseña</a:t>
            </a:r>
          </a:p>
        </p:txBody>
      </p:sp>
      <p:pic>
        <p:nvPicPr>
          <p:cNvPr id="11" name="Imagen 10">
            <a:hlinkClick r:id="rId3" action="ppaction://hlinksldjump"/>
            <a:extLst>
              <a:ext uri="{FF2B5EF4-FFF2-40B4-BE49-F238E27FC236}">
                <a16:creationId xmlns:a16="http://schemas.microsoft.com/office/drawing/2014/main" id="{543CB539-51BC-49B5-82D4-E29F2D23F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36" y="3138390"/>
            <a:ext cx="557752" cy="5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3F468854-B78E-4999-AB46-810DFED01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7CB72F1E-3C41-407C-B85E-CD864A323846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C1596CBE-77BE-474F-A7FA-907E43C33CD5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04920CA-C024-47D1-B49C-3F345C41EFC3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2" name="Imagen 3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3427F5D-27D6-461E-A39C-1101B342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772" y="680128"/>
            <a:ext cx="450635" cy="460649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662DD8E5-A395-459F-B828-D61040C011FB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Inspección de Calidad Cedis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5A5DC854-5FAE-46BB-A5B0-234AF6A6181B}"/>
              </a:ext>
            </a:extLst>
          </p:cNvPr>
          <p:cNvSpPr/>
          <p:nvPr/>
        </p:nvSpPr>
        <p:spPr>
          <a:xfrm>
            <a:off x="2156348" y="1391199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dirty="0">
                <a:solidFill>
                  <a:schemeClr val="tx1"/>
                </a:solidFill>
              </a:rPr>
              <a:t>Ingrese Embarque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A1EC2EF4-5601-49D2-AE93-ED225F0DA280}"/>
              </a:ext>
            </a:extLst>
          </p:cNvPr>
          <p:cNvSpPr/>
          <p:nvPr/>
        </p:nvSpPr>
        <p:spPr>
          <a:xfrm>
            <a:off x="5533652" y="1397828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Pares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BDA12F53-49CF-43DE-8373-3FFF14559323}"/>
              </a:ext>
            </a:extLst>
          </p:cNvPr>
          <p:cNvSpPr/>
          <p:nvPr/>
        </p:nvSpPr>
        <p:spPr>
          <a:xfrm>
            <a:off x="3845000" y="1391199"/>
            <a:ext cx="1583140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6652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2231CDF7-C8BA-40D2-8951-6C8B14BC3655}"/>
              </a:ext>
            </a:extLst>
          </p:cNvPr>
          <p:cNvSpPr/>
          <p:nvPr/>
        </p:nvSpPr>
        <p:spPr>
          <a:xfrm>
            <a:off x="2156348" y="2018464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Inspeccionar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361E8C44-2B0C-469D-B9AA-3F27B8378F9B}"/>
              </a:ext>
            </a:extLst>
          </p:cNvPr>
          <p:cNvSpPr/>
          <p:nvPr/>
        </p:nvSpPr>
        <p:spPr>
          <a:xfrm>
            <a:off x="3835023" y="2018464"/>
            <a:ext cx="3848668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0" name="Rectángulo: esquinas redondeadas 39">
            <a:hlinkClick r:id="rId4" action="ppaction://hlinksldjump"/>
            <a:extLst>
              <a:ext uri="{FF2B5EF4-FFF2-40B4-BE49-F238E27FC236}">
                <a16:creationId xmlns:a16="http://schemas.microsoft.com/office/drawing/2014/main" id="{7742C68D-04D7-4314-9646-2436285CD7A5}"/>
              </a:ext>
            </a:extLst>
          </p:cNvPr>
          <p:cNvSpPr/>
          <p:nvPr/>
        </p:nvSpPr>
        <p:spPr>
          <a:xfrm>
            <a:off x="7948256" y="2018463"/>
            <a:ext cx="2087395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Registrar Defecto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C0ABF71A-B9F1-4334-9A28-CF69E6E6A5AD}"/>
              </a:ext>
            </a:extLst>
          </p:cNvPr>
          <p:cNvSpPr/>
          <p:nvPr/>
        </p:nvSpPr>
        <p:spPr>
          <a:xfrm>
            <a:off x="7212327" y="1397827"/>
            <a:ext cx="1583140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48</a:t>
            </a:r>
          </a:p>
        </p:txBody>
      </p:sp>
      <p:graphicFrame>
        <p:nvGraphicFramePr>
          <p:cNvPr id="42" name="Tabla 41">
            <a:extLst>
              <a:ext uri="{FF2B5EF4-FFF2-40B4-BE49-F238E27FC236}">
                <a16:creationId xmlns:a16="http://schemas.microsoft.com/office/drawing/2014/main" id="{29528DF9-40AB-436F-9222-36A105703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863432"/>
              </p:ext>
            </p:extLst>
          </p:nvPr>
        </p:nvGraphicFramePr>
        <p:xfrm>
          <a:off x="2156347" y="2676009"/>
          <a:ext cx="764274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330">
                  <a:extLst>
                    <a:ext uri="{9D8B030D-6E8A-4147-A177-3AD203B41FA5}">
                      <a16:colId xmlns:a16="http://schemas.microsoft.com/office/drawing/2014/main" val="398394510"/>
                    </a:ext>
                  </a:extLst>
                </a:gridCol>
                <a:gridCol w="4134502">
                  <a:extLst>
                    <a:ext uri="{9D8B030D-6E8A-4147-A177-3AD203B41FA5}">
                      <a16:colId xmlns:a16="http://schemas.microsoft.com/office/drawing/2014/main" val="888422902"/>
                    </a:ext>
                  </a:extLst>
                </a:gridCol>
                <a:gridCol w="1746914">
                  <a:extLst>
                    <a:ext uri="{9D8B030D-6E8A-4147-A177-3AD203B41FA5}">
                      <a16:colId xmlns:a16="http://schemas.microsoft.com/office/drawing/2014/main" val="1296514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Cliente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Resultados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9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30350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Hermanos </a:t>
                      </a:r>
                      <a:r>
                        <a:rPr lang="es-MX" sz="1400" dirty="0" err="1"/>
                        <a:t>Batta</a:t>
                      </a:r>
                      <a:endParaRPr lang="es-MX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04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80207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Hermanos </a:t>
                      </a:r>
                      <a:r>
                        <a:rPr lang="es-MX" sz="1400" dirty="0" err="1"/>
                        <a:t>Batta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75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87020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Alberto Chaparro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45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13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48552"/>
                  </a:ext>
                </a:extLst>
              </a:tr>
            </a:tbl>
          </a:graphicData>
        </a:graphic>
      </p:graphicFrame>
      <p:pic>
        <p:nvPicPr>
          <p:cNvPr id="43" name="Imagen 42">
            <a:hlinkClick r:id="rId5" action="ppaction://hlinksldjump"/>
            <a:extLst>
              <a:ext uri="{FF2B5EF4-FFF2-40B4-BE49-F238E27FC236}">
                <a16:creationId xmlns:a16="http://schemas.microsoft.com/office/drawing/2014/main" id="{29EAF1EA-17A5-4F19-999B-BE2E9D06D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36" y="3138390"/>
            <a:ext cx="557752" cy="571696"/>
          </a:xfrm>
          <a:prstGeom prst="rect">
            <a:avLst/>
          </a:prstGeom>
        </p:spPr>
      </p:pic>
      <p:pic>
        <p:nvPicPr>
          <p:cNvPr id="45" name="Picture 2" descr="Resultado de imagen para icono aceptar}">
            <a:extLst>
              <a:ext uri="{FF2B5EF4-FFF2-40B4-BE49-F238E27FC236}">
                <a16:creationId xmlns:a16="http://schemas.microsoft.com/office/drawing/2014/main" id="{D9E0FFCE-73BD-441F-84B6-AED329804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467" y="3111094"/>
            <a:ext cx="257181" cy="2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Resultado de imagen para icono aceptar}">
            <a:extLst>
              <a:ext uri="{FF2B5EF4-FFF2-40B4-BE49-F238E27FC236}">
                <a16:creationId xmlns:a16="http://schemas.microsoft.com/office/drawing/2014/main" id="{2DEE2512-25AE-447F-A803-75C824A51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739" y="3481862"/>
            <a:ext cx="257181" cy="2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37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2C6000D-C865-44C2-A01D-2D7D1AB79996}"/>
              </a:ext>
            </a:extLst>
          </p:cNvPr>
          <p:cNvSpPr/>
          <p:nvPr/>
        </p:nvSpPr>
        <p:spPr>
          <a:xfrm>
            <a:off x="2156348" y="158070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Tipo Defecto</a:t>
            </a:r>
          </a:p>
        </p:txBody>
      </p:sp>
      <p:sp>
        <p:nvSpPr>
          <p:cNvPr id="19" name="Rectángulo: esquinas redondeadas 18">
            <a:hlinkClick r:id="rId2" action="ppaction://hlinksldjump"/>
            <a:extLst>
              <a:ext uri="{FF2B5EF4-FFF2-40B4-BE49-F238E27FC236}">
                <a16:creationId xmlns:a16="http://schemas.microsoft.com/office/drawing/2014/main" id="{BB837038-2117-40BF-BEF9-CAC72A37D98A}"/>
              </a:ext>
            </a:extLst>
          </p:cNvPr>
          <p:cNvSpPr/>
          <p:nvPr/>
        </p:nvSpPr>
        <p:spPr>
          <a:xfrm>
            <a:off x="4008606" y="15807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Pespunte</a:t>
            </a:r>
          </a:p>
        </p:txBody>
      </p:sp>
      <p:sp>
        <p:nvSpPr>
          <p:cNvPr id="22" name="Rectángulo: esquinas redondeadas 21">
            <a:hlinkClick r:id="rId3" action="ppaction://hlinksldjump"/>
            <a:extLst>
              <a:ext uri="{FF2B5EF4-FFF2-40B4-BE49-F238E27FC236}">
                <a16:creationId xmlns:a16="http://schemas.microsoft.com/office/drawing/2014/main" id="{3C7C1FDB-3FD5-468C-9EEE-43E5123AA6E9}"/>
              </a:ext>
            </a:extLst>
          </p:cNvPr>
          <p:cNvSpPr/>
          <p:nvPr/>
        </p:nvSpPr>
        <p:spPr>
          <a:xfrm>
            <a:off x="5391057" y="15807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Montado</a:t>
            </a:r>
          </a:p>
        </p:txBody>
      </p:sp>
      <p:sp>
        <p:nvSpPr>
          <p:cNvPr id="23" name="Rectángulo: esquinas redondeadas 22">
            <a:hlinkClick r:id="rId3" action="ppaction://hlinksldjump"/>
            <a:extLst>
              <a:ext uri="{FF2B5EF4-FFF2-40B4-BE49-F238E27FC236}">
                <a16:creationId xmlns:a16="http://schemas.microsoft.com/office/drawing/2014/main" id="{A18195FB-D093-4670-A89F-6EFA7062512A}"/>
              </a:ext>
            </a:extLst>
          </p:cNvPr>
          <p:cNvSpPr/>
          <p:nvPr/>
        </p:nvSpPr>
        <p:spPr>
          <a:xfrm>
            <a:off x="6824308" y="15807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Adorno</a:t>
            </a:r>
          </a:p>
        </p:txBody>
      </p:sp>
      <p:sp>
        <p:nvSpPr>
          <p:cNvPr id="25" name="Rectángulo: esquinas redondeadas 24">
            <a:hlinkClick r:id="rId3" action="ppaction://hlinksldjump"/>
            <a:extLst>
              <a:ext uri="{FF2B5EF4-FFF2-40B4-BE49-F238E27FC236}">
                <a16:creationId xmlns:a16="http://schemas.microsoft.com/office/drawing/2014/main" id="{4071AE34-E9E7-41A6-B6E7-7B3C8A20DB36}"/>
              </a:ext>
            </a:extLst>
          </p:cNvPr>
          <p:cNvSpPr/>
          <p:nvPr/>
        </p:nvSpPr>
        <p:spPr>
          <a:xfrm>
            <a:off x="8257559" y="1580707"/>
            <a:ext cx="15468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Fracciones…</a:t>
            </a:r>
          </a:p>
        </p:txBody>
      </p:sp>
      <p:pic>
        <p:nvPicPr>
          <p:cNvPr id="16" name="Imagen 15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1A9BF5F8-FBC5-427F-98D8-7813E5DEA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1B2DE55-AFC2-4548-A193-A1DC74B419BB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710DF65-A2DF-4E22-BD81-F9D250E873F6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4FCCC47-2BBD-4D26-B798-1CDDF841147E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2AD3880-F64D-4F83-8EDE-8C439F806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772" y="680128"/>
            <a:ext cx="450635" cy="46064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02CF677-47C7-45B3-B70D-2CC7B6DAF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36" y="3138390"/>
            <a:ext cx="557752" cy="57169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414FC4F-06CA-4AA7-8F5C-501DC51EF46A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Inspección de Calidad Cedis</a:t>
            </a:r>
          </a:p>
        </p:txBody>
      </p:sp>
    </p:spTree>
    <p:extLst>
      <p:ext uri="{BB962C8B-B14F-4D97-AF65-F5344CB8AC3E}">
        <p14:creationId xmlns:p14="http://schemas.microsoft.com/office/powerpoint/2010/main" val="25714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2C6000D-C865-44C2-A01D-2D7D1AB79996}"/>
              </a:ext>
            </a:extLst>
          </p:cNvPr>
          <p:cNvSpPr/>
          <p:nvPr/>
        </p:nvSpPr>
        <p:spPr>
          <a:xfrm>
            <a:off x="2156348" y="158070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Tipo Defecto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2385B12-224B-4FA6-A289-9E4889592A67}"/>
              </a:ext>
            </a:extLst>
          </p:cNvPr>
          <p:cNvSpPr/>
          <p:nvPr/>
        </p:nvSpPr>
        <p:spPr>
          <a:xfrm>
            <a:off x="2156348" y="2140265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Defecto</a:t>
            </a:r>
          </a:p>
        </p:txBody>
      </p:sp>
      <p:sp>
        <p:nvSpPr>
          <p:cNvPr id="19" name="Rectángulo: esquinas redondeadas 18">
            <a:hlinkClick r:id="rId2" action="ppaction://hlinksldjump"/>
            <a:extLst>
              <a:ext uri="{FF2B5EF4-FFF2-40B4-BE49-F238E27FC236}">
                <a16:creationId xmlns:a16="http://schemas.microsoft.com/office/drawing/2014/main" id="{BB837038-2117-40BF-BEF9-CAC72A37D98A}"/>
              </a:ext>
            </a:extLst>
          </p:cNvPr>
          <p:cNvSpPr/>
          <p:nvPr/>
        </p:nvSpPr>
        <p:spPr>
          <a:xfrm>
            <a:off x="4008606" y="15807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Pespunte</a:t>
            </a:r>
          </a:p>
        </p:txBody>
      </p:sp>
      <p:sp>
        <p:nvSpPr>
          <p:cNvPr id="26" name="Rectángulo: esquinas redondeadas 25">
            <a:hlinkClick r:id="rId3" action="ppaction://hlinksldjump"/>
            <a:extLst>
              <a:ext uri="{FF2B5EF4-FFF2-40B4-BE49-F238E27FC236}">
                <a16:creationId xmlns:a16="http://schemas.microsoft.com/office/drawing/2014/main" id="{927FCEBD-C8F6-4B8C-A6AB-DED16C481616}"/>
              </a:ext>
            </a:extLst>
          </p:cNvPr>
          <p:cNvSpPr/>
          <p:nvPr/>
        </p:nvSpPr>
        <p:spPr>
          <a:xfrm>
            <a:off x="4008606" y="2140265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Hilo Roto</a:t>
            </a:r>
          </a:p>
        </p:txBody>
      </p:sp>
      <p:sp>
        <p:nvSpPr>
          <p:cNvPr id="27" name="Rectángulo: esquinas redondeadas 26">
            <a:hlinkClick r:id="rId2" action="ppaction://hlinksldjump"/>
            <a:extLst>
              <a:ext uri="{FF2B5EF4-FFF2-40B4-BE49-F238E27FC236}">
                <a16:creationId xmlns:a16="http://schemas.microsoft.com/office/drawing/2014/main" id="{F211628B-3C2E-4E86-B74C-BA2CFA5D08D8}"/>
              </a:ext>
            </a:extLst>
          </p:cNvPr>
          <p:cNvSpPr/>
          <p:nvPr/>
        </p:nvSpPr>
        <p:spPr>
          <a:xfrm>
            <a:off x="5391057" y="2140265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Sucio</a:t>
            </a:r>
          </a:p>
        </p:txBody>
      </p:sp>
      <p:sp>
        <p:nvSpPr>
          <p:cNvPr id="28" name="Rectángulo: esquinas redondeadas 27">
            <a:hlinkClick r:id="rId2" action="ppaction://hlinksldjump"/>
            <a:extLst>
              <a:ext uri="{FF2B5EF4-FFF2-40B4-BE49-F238E27FC236}">
                <a16:creationId xmlns:a16="http://schemas.microsoft.com/office/drawing/2014/main" id="{23908DCF-224F-44A6-97C1-FF8072BFF151}"/>
              </a:ext>
            </a:extLst>
          </p:cNvPr>
          <p:cNvSpPr/>
          <p:nvPr/>
        </p:nvSpPr>
        <p:spPr>
          <a:xfrm>
            <a:off x="6824307" y="2140265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Golpes</a:t>
            </a:r>
          </a:p>
        </p:txBody>
      </p:sp>
      <p:sp>
        <p:nvSpPr>
          <p:cNvPr id="29" name="Rectángulo: esquinas redondeadas 28">
            <a:hlinkClick r:id="rId2" action="ppaction://hlinksldjump"/>
            <a:extLst>
              <a:ext uri="{FF2B5EF4-FFF2-40B4-BE49-F238E27FC236}">
                <a16:creationId xmlns:a16="http://schemas.microsoft.com/office/drawing/2014/main" id="{689BE05D-BA40-4565-AF69-0188D31F1A7F}"/>
              </a:ext>
            </a:extLst>
          </p:cNvPr>
          <p:cNvSpPr/>
          <p:nvPr/>
        </p:nvSpPr>
        <p:spPr>
          <a:xfrm>
            <a:off x="8257557" y="2140265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Roto</a:t>
            </a:r>
          </a:p>
        </p:txBody>
      </p:sp>
      <p:pic>
        <p:nvPicPr>
          <p:cNvPr id="16" name="Imagen 15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1A9BF5F8-FBC5-427F-98D8-7813E5DEA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1B2DE55-AFC2-4548-A193-A1DC74B419BB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710DF65-A2DF-4E22-BD81-F9D250E873F6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4FCCC47-2BBD-4D26-B798-1CDDF841147E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Imagen 1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BF56216-1828-488B-A684-6374FDDFB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772" y="680128"/>
            <a:ext cx="450635" cy="46064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DD470EF-39DC-4BDD-91B1-368F06328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36" y="3138390"/>
            <a:ext cx="557752" cy="57169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25D4904-8A93-4108-BB74-DCDE8E1F0040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Inspección de Calidad Cedis</a:t>
            </a:r>
          </a:p>
        </p:txBody>
      </p:sp>
    </p:spTree>
    <p:extLst>
      <p:ext uri="{BB962C8B-B14F-4D97-AF65-F5344CB8AC3E}">
        <p14:creationId xmlns:p14="http://schemas.microsoft.com/office/powerpoint/2010/main" val="350716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2C6000D-C865-44C2-A01D-2D7D1AB79996}"/>
              </a:ext>
            </a:extLst>
          </p:cNvPr>
          <p:cNvSpPr/>
          <p:nvPr/>
        </p:nvSpPr>
        <p:spPr>
          <a:xfrm>
            <a:off x="2156348" y="158070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Tipo Defecto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2385B12-224B-4FA6-A289-9E4889592A67}"/>
              </a:ext>
            </a:extLst>
          </p:cNvPr>
          <p:cNvSpPr/>
          <p:nvPr/>
        </p:nvSpPr>
        <p:spPr>
          <a:xfrm>
            <a:off x="2156348" y="2140265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Defecto</a:t>
            </a:r>
          </a:p>
        </p:txBody>
      </p:sp>
      <p:sp>
        <p:nvSpPr>
          <p:cNvPr id="19" name="Rectángulo: esquinas redondeadas 18">
            <a:hlinkClick r:id="rId2" action="ppaction://hlinksldjump"/>
            <a:extLst>
              <a:ext uri="{FF2B5EF4-FFF2-40B4-BE49-F238E27FC236}">
                <a16:creationId xmlns:a16="http://schemas.microsoft.com/office/drawing/2014/main" id="{BB837038-2117-40BF-BEF9-CAC72A37D98A}"/>
              </a:ext>
            </a:extLst>
          </p:cNvPr>
          <p:cNvSpPr/>
          <p:nvPr/>
        </p:nvSpPr>
        <p:spPr>
          <a:xfrm>
            <a:off x="4008606" y="15807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Pespunte</a:t>
            </a:r>
          </a:p>
        </p:txBody>
      </p:sp>
      <p:sp>
        <p:nvSpPr>
          <p:cNvPr id="26" name="Rectángulo: esquinas redondeadas 25">
            <a:hlinkClick r:id="rId2" action="ppaction://hlinksldjump"/>
            <a:extLst>
              <a:ext uri="{FF2B5EF4-FFF2-40B4-BE49-F238E27FC236}">
                <a16:creationId xmlns:a16="http://schemas.microsoft.com/office/drawing/2014/main" id="{927FCEBD-C8F6-4B8C-A6AB-DED16C481616}"/>
              </a:ext>
            </a:extLst>
          </p:cNvPr>
          <p:cNvSpPr/>
          <p:nvPr/>
        </p:nvSpPr>
        <p:spPr>
          <a:xfrm>
            <a:off x="4008606" y="2140265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Hilo Roto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17D3558B-FF48-4661-9BF2-E9AD7E3E876A}"/>
              </a:ext>
            </a:extLst>
          </p:cNvPr>
          <p:cNvSpPr/>
          <p:nvPr/>
        </p:nvSpPr>
        <p:spPr>
          <a:xfrm>
            <a:off x="2156348" y="271100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Criticidad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DB5921EE-6866-4CC9-9C80-F7947EF6D765}"/>
              </a:ext>
            </a:extLst>
          </p:cNvPr>
          <p:cNvSpPr/>
          <p:nvPr/>
        </p:nvSpPr>
        <p:spPr>
          <a:xfrm>
            <a:off x="4008606" y="27110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Bajo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A4B7EA3B-971F-41A5-9153-C1FA5F301B47}"/>
              </a:ext>
            </a:extLst>
          </p:cNvPr>
          <p:cNvSpPr/>
          <p:nvPr/>
        </p:nvSpPr>
        <p:spPr>
          <a:xfrm>
            <a:off x="5391057" y="27110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Regular</a:t>
            </a:r>
          </a:p>
        </p:txBody>
      </p:sp>
      <p:sp>
        <p:nvSpPr>
          <p:cNvPr id="34" name="Rectángulo: esquinas redondeadas 33">
            <a:hlinkClick r:id="rId3" action="ppaction://hlinksldjump"/>
            <a:extLst>
              <a:ext uri="{FF2B5EF4-FFF2-40B4-BE49-F238E27FC236}">
                <a16:creationId xmlns:a16="http://schemas.microsoft.com/office/drawing/2014/main" id="{B5F936B6-2779-43A1-AED7-094B1441CD18}"/>
              </a:ext>
            </a:extLst>
          </p:cNvPr>
          <p:cNvSpPr/>
          <p:nvPr/>
        </p:nvSpPr>
        <p:spPr>
          <a:xfrm>
            <a:off x="6824307" y="27110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Crítico</a:t>
            </a:r>
          </a:p>
        </p:txBody>
      </p:sp>
      <p:pic>
        <p:nvPicPr>
          <p:cNvPr id="16" name="Imagen 15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1A9BF5F8-FBC5-427F-98D8-7813E5DEA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1B2DE55-AFC2-4548-A193-A1DC74B419BB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710DF65-A2DF-4E22-BD81-F9D250E873F6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4FCCC47-2BBD-4D26-B798-1CDDF841147E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DB0C426-3E90-452C-840B-A7ED9B26D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772" y="680128"/>
            <a:ext cx="450635" cy="46064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2F133ACC-AA1F-40DA-B189-DE240F96C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36" y="3138390"/>
            <a:ext cx="557752" cy="571696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384DF780-44DA-4040-8303-DDFEFC958555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Inspección de Calidad Cedis</a:t>
            </a:r>
          </a:p>
        </p:txBody>
      </p:sp>
    </p:spTree>
    <p:extLst>
      <p:ext uri="{BB962C8B-B14F-4D97-AF65-F5344CB8AC3E}">
        <p14:creationId xmlns:p14="http://schemas.microsoft.com/office/powerpoint/2010/main" val="311843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2C6000D-C865-44C2-A01D-2D7D1AB79996}"/>
              </a:ext>
            </a:extLst>
          </p:cNvPr>
          <p:cNvSpPr/>
          <p:nvPr/>
        </p:nvSpPr>
        <p:spPr>
          <a:xfrm>
            <a:off x="2156348" y="158070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Tipo Defecto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2385B12-224B-4FA6-A289-9E4889592A67}"/>
              </a:ext>
            </a:extLst>
          </p:cNvPr>
          <p:cNvSpPr/>
          <p:nvPr/>
        </p:nvSpPr>
        <p:spPr>
          <a:xfrm>
            <a:off x="2156348" y="2140265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Defecto</a:t>
            </a:r>
          </a:p>
        </p:txBody>
      </p:sp>
      <p:sp>
        <p:nvSpPr>
          <p:cNvPr id="19" name="Rectángulo: esquinas redondeadas 18">
            <a:hlinkClick r:id="rId2" action="ppaction://hlinksldjump"/>
            <a:extLst>
              <a:ext uri="{FF2B5EF4-FFF2-40B4-BE49-F238E27FC236}">
                <a16:creationId xmlns:a16="http://schemas.microsoft.com/office/drawing/2014/main" id="{BB837038-2117-40BF-BEF9-CAC72A37D98A}"/>
              </a:ext>
            </a:extLst>
          </p:cNvPr>
          <p:cNvSpPr/>
          <p:nvPr/>
        </p:nvSpPr>
        <p:spPr>
          <a:xfrm>
            <a:off x="4008606" y="15807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Pespunte</a:t>
            </a:r>
          </a:p>
        </p:txBody>
      </p:sp>
      <p:sp>
        <p:nvSpPr>
          <p:cNvPr id="26" name="Rectángulo: esquinas redondeadas 25">
            <a:hlinkClick r:id="rId2" action="ppaction://hlinksldjump"/>
            <a:extLst>
              <a:ext uri="{FF2B5EF4-FFF2-40B4-BE49-F238E27FC236}">
                <a16:creationId xmlns:a16="http://schemas.microsoft.com/office/drawing/2014/main" id="{927FCEBD-C8F6-4B8C-A6AB-DED16C481616}"/>
              </a:ext>
            </a:extLst>
          </p:cNvPr>
          <p:cNvSpPr/>
          <p:nvPr/>
        </p:nvSpPr>
        <p:spPr>
          <a:xfrm>
            <a:off x="4008606" y="2140265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Hilo Roto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17D3558B-FF48-4661-9BF2-E9AD7E3E876A}"/>
              </a:ext>
            </a:extLst>
          </p:cNvPr>
          <p:cNvSpPr/>
          <p:nvPr/>
        </p:nvSpPr>
        <p:spPr>
          <a:xfrm>
            <a:off x="2156348" y="271100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Criticidad</a:t>
            </a:r>
          </a:p>
        </p:txBody>
      </p:sp>
      <p:sp>
        <p:nvSpPr>
          <p:cNvPr id="34" name="Rectángulo: esquinas redondeadas 33">
            <a:hlinkClick r:id="rId2" action="ppaction://hlinksldjump"/>
            <a:extLst>
              <a:ext uri="{FF2B5EF4-FFF2-40B4-BE49-F238E27FC236}">
                <a16:creationId xmlns:a16="http://schemas.microsoft.com/office/drawing/2014/main" id="{B5F936B6-2779-43A1-AED7-094B1441CD18}"/>
              </a:ext>
            </a:extLst>
          </p:cNvPr>
          <p:cNvSpPr/>
          <p:nvPr/>
        </p:nvSpPr>
        <p:spPr>
          <a:xfrm>
            <a:off x="6824307" y="27110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Crítico</a:t>
            </a:r>
          </a:p>
        </p:txBody>
      </p:sp>
      <p:pic>
        <p:nvPicPr>
          <p:cNvPr id="16" name="Imagen 15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1A9BF5F8-FBC5-427F-98D8-7813E5DEA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1B2DE55-AFC2-4548-A193-A1DC74B419BB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710DF65-A2DF-4E22-BD81-F9D250E873F6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4FCCC47-2BBD-4D26-B798-1CDDF841147E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: esquinas redondeadas 26">
            <a:hlinkClick r:id="rId4" action="ppaction://hlinksldjump"/>
            <a:extLst>
              <a:ext uri="{FF2B5EF4-FFF2-40B4-BE49-F238E27FC236}">
                <a16:creationId xmlns:a16="http://schemas.microsoft.com/office/drawing/2014/main" id="{93CE22F8-DD6A-4B98-89D7-A68E98CF2DD0}"/>
              </a:ext>
            </a:extLst>
          </p:cNvPr>
          <p:cNvSpPr/>
          <p:nvPr/>
        </p:nvSpPr>
        <p:spPr>
          <a:xfrm>
            <a:off x="3909682" y="6087780"/>
            <a:ext cx="2087395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Registrar Defecto</a:t>
            </a:r>
          </a:p>
        </p:txBody>
      </p:sp>
      <p:sp>
        <p:nvSpPr>
          <p:cNvPr id="28" name="Rectángulo: esquinas redondeadas 27">
            <a:hlinkClick r:id="rId2" action="ppaction://hlinksldjump"/>
            <a:extLst>
              <a:ext uri="{FF2B5EF4-FFF2-40B4-BE49-F238E27FC236}">
                <a16:creationId xmlns:a16="http://schemas.microsoft.com/office/drawing/2014/main" id="{8D234874-C6B2-4180-ADD7-90EF0B4FFABE}"/>
              </a:ext>
            </a:extLst>
          </p:cNvPr>
          <p:cNvSpPr/>
          <p:nvPr/>
        </p:nvSpPr>
        <p:spPr>
          <a:xfrm>
            <a:off x="6270745" y="6087780"/>
            <a:ext cx="2087395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Cancelar 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0553E093-C652-4E9B-A81B-EADA90A33E9B}"/>
              </a:ext>
            </a:extLst>
          </p:cNvPr>
          <p:cNvSpPr/>
          <p:nvPr/>
        </p:nvSpPr>
        <p:spPr>
          <a:xfrm>
            <a:off x="2156348" y="3765669"/>
            <a:ext cx="3939652" cy="2063589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Fotografía: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9BECB7D3-4437-428F-8C0A-1F34E28372D0}"/>
              </a:ext>
            </a:extLst>
          </p:cNvPr>
          <p:cNvSpPr/>
          <p:nvPr/>
        </p:nvSpPr>
        <p:spPr>
          <a:xfrm>
            <a:off x="6212114" y="3765671"/>
            <a:ext cx="3865336" cy="2063588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Observaciones: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120578D6-514C-4F5C-931B-38A5A773F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36" y="3138390"/>
            <a:ext cx="557752" cy="571696"/>
          </a:xfrm>
          <a:prstGeom prst="rect">
            <a:avLst/>
          </a:prstGeom>
        </p:spPr>
      </p:pic>
      <p:pic>
        <p:nvPicPr>
          <p:cNvPr id="22" name="Picture 2" descr="Resultado de imagen para icono fotografia">
            <a:hlinkClick r:id="rId6" action="ppaction://hlinksldjump"/>
            <a:extLst>
              <a:ext uri="{FF2B5EF4-FFF2-40B4-BE49-F238E27FC236}">
                <a16:creationId xmlns:a16="http://schemas.microsoft.com/office/drawing/2014/main" id="{6E67B354-ECD8-42EA-A60E-0ECDD82A5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71" y="3228271"/>
            <a:ext cx="557752" cy="55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652B109-A4BC-4163-8360-E81CD36303B7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Inspección de Calidad Cedis</a:t>
            </a:r>
          </a:p>
        </p:txBody>
      </p:sp>
      <p:pic>
        <p:nvPicPr>
          <p:cNvPr id="25" name="Imagen 2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DAA7891-B65B-4EA7-9246-36ED70130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772" y="680128"/>
            <a:ext cx="450635" cy="46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1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monitor, electrónica, pantalla&#10;&#10;Descripción generada con confianza muy alta">
            <a:extLst>
              <a:ext uri="{FF2B5EF4-FFF2-40B4-BE49-F238E27FC236}">
                <a16:creationId xmlns:a16="http://schemas.microsoft.com/office/drawing/2014/main" id="{E88CBDDA-EF56-46D3-9FDD-AAC45C8D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457" y="330200"/>
            <a:ext cx="8299223" cy="62611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E4E4AAE-BD3D-4A00-A6C8-99E91A8A9968}"/>
              </a:ext>
            </a:extLst>
          </p:cNvPr>
          <p:cNvSpPr/>
          <p:nvPr/>
        </p:nvSpPr>
        <p:spPr>
          <a:xfrm>
            <a:off x="2540000" y="330201"/>
            <a:ext cx="5994400" cy="152400"/>
          </a:xfrm>
          <a:prstGeom prst="rect">
            <a:avLst/>
          </a:prstGeom>
          <a:solidFill>
            <a:srgbClr val="0A10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3" name="Imagen 22" descr="Imagen que contiene suelo, interior, zapatos, ropa&#10;&#10;Descripción generada con confianza muy alta">
            <a:extLst>
              <a:ext uri="{FF2B5EF4-FFF2-40B4-BE49-F238E27FC236}">
                <a16:creationId xmlns:a16="http://schemas.microsoft.com/office/drawing/2014/main" id="{86EB9FD2-540C-4B39-99E7-44F2BF7313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8" r="20609" b="4500"/>
          <a:stretch/>
        </p:blipFill>
        <p:spPr>
          <a:xfrm>
            <a:off x="2627453" y="482602"/>
            <a:ext cx="5805348" cy="6154330"/>
          </a:xfrm>
          <a:prstGeom prst="rect">
            <a:avLst/>
          </a:prstGeom>
        </p:spPr>
      </p:pic>
      <p:pic>
        <p:nvPicPr>
          <p:cNvPr id="40" name="Imagen 39" descr="Imagen que contiene monitor, electrónica, pantalla&#10;&#10;Descripción generada con confianza muy alta">
            <a:hlinkClick r:id="rId4" action="ppaction://hlinksldjump"/>
            <a:extLst>
              <a:ext uri="{FF2B5EF4-FFF2-40B4-BE49-F238E27FC236}">
                <a16:creationId xmlns:a16="http://schemas.microsoft.com/office/drawing/2014/main" id="{AA5D6CC6-0403-4B61-A9E2-4DC1CD485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57" t="41206" r="747" b="40712"/>
          <a:stretch/>
        </p:blipFill>
        <p:spPr>
          <a:xfrm>
            <a:off x="9145473" y="2894692"/>
            <a:ext cx="1103427" cy="113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0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2C6000D-C865-44C2-A01D-2D7D1AB79996}"/>
              </a:ext>
            </a:extLst>
          </p:cNvPr>
          <p:cNvSpPr/>
          <p:nvPr/>
        </p:nvSpPr>
        <p:spPr>
          <a:xfrm>
            <a:off x="2156348" y="158070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Tipo Defecto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2385B12-224B-4FA6-A289-9E4889592A67}"/>
              </a:ext>
            </a:extLst>
          </p:cNvPr>
          <p:cNvSpPr/>
          <p:nvPr/>
        </p:nvSpPr>
        <p:spPr>
          <a:xfrm>
            <a:off x="2156348" y="2140265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Defecto</a:t>
            </a:r>
          </a:p>
        </p:txBody>
      </p:sp>
      <p:sp>
        <p:nvSpPr>
          <p:cNvPr id="19" name="Rectángulo: esquinas redondeadas 18">
            <a:hlinkClick r:id="rId2" action="ppaction://hlinksldjump"/>
            <a:extLst>
              <a:ext uri="{FF2B5EF4-FFF2-40B4-BE49-F238E27FC236}">
                <a16:creationId xmlns:a16="http://schemas.microsoft.com/office/drawing/2014/main" id="{BB837038-2117-40BF-BEF9-CAC72A37D98A}"/>
              </a:ext>
            </a:extLst>
          </p:cNvPr>
          <p:cNvSpPr/>
          <p:nvPr/>
        </p:nvSpPr>
        <p:spPr>
          <a:xfrm>
            <a:off x="4008606" y="15807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Pespunte</a:t>
            </a:r>
          </a:p>
        </p:txBody>
      </p:sp>
      <p:sp>
        <p:nvSpPr>
          <p:cNvPr id="26" name="Rectángulo: esquinas redondeadas 25">
            <a:hlinkClick r:id="rId2" action="ppaction://hlinksldjump"/>
            <a:extLst>
              <a:ext uri="{FF2B5EF4-FFF2-40B4-BE49-F238E27FC236}">
                <a16:creationId xmlns:a16="http://schemas.microsoft.com/office/drawing/2014/main" id="{927FCEBD-C8F6-4B8C-A6AB-DED16C481616}"/>
              </a:ext>
            </a:extLst>
          </p:cNvPr>
          <p:cNvSpPr/>
          <p:nvPr/>
        </p:nvSpPr>
        <p:spPr>
          <a:xfrm>
            <a:off x="4008606" y="2140265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Hilo Roto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17D3558B-FF48-4661-9BF2-E9AD7E3E876A}"/>
              </a:ext>
            </a:extLst>
          </p:cNvPr>
          <p:cNvSpPr/>
          <p:nvPr/>
        </p:nvSpPr>
        <p:spPr>
          <a:xfrm>
            <a:off x="2156348" y="271100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Criticidad</a:t>
            </a:r>
          </a:p>
        </p:txBody>
      </p:sp>
      <p:sp>
        <p:nvSpPr>
          <p:cNvPr id="34" name="Rectángulo: esquinas redondeadas 33">
            <a:hlinkClick r:id="rId2" action="ppaction://hlinksldjump"/>
            <a:extLst>
              <a:ext uri="{FF2B5EF4-FFF2-40B4-BE49-F238E27FC236}">
                <a16:creationId xmlns:a16="http://schemas.microsoft.com/office/drawing/2014/main" id="{B5F936B6-2779-43A1-AED7-094B1441CD18}"/>
              </a:ext>
            </a:extLst>
          </p:cNvPr>
          <p:cNvSpPr/>
          <p:nvPr/>
        </p:nvSpPr>
        <p:spPr>
          <a:xfrm>
            <a:off x="6824307" y="27110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Crítico</a:t>
            </a:r>
          </a:p>
        </p:txBody>
      </p:sp>
      <p:pic>
        <p:nvPicPr>
          <p:cNvPr id="16" name="Imagen 15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1A9BF5F8-FBC5-427F-98D8-7813E5DEA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1B2DE55-AFC2-4548-A193-A1DC74B419BB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710DF65-A2DF-4E22-BD81-F9D250E873F6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4FCCC47-2BBD-4D26-B798-1CDDF841147E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: esquinas redondeadas 14">
            <a:hlinkClick r:id="rId4" action="ppaction://hlinksldjump"/>
            <a:extLst>
              <a:ext uri="{FF2B5EF4-FFF2-40B4-BE49-F238E27FC236}">
                <a16:creationId xmlns:a16="http://schemas.microsoft.com/office/drawing/2014/main" id="{A606C1E1-1F8C-403B-9EEF-C887E9190AE3}"/>
              </a:ext>
            </a:extLst>
          </p:cNvPr>
          <p:cNvSpPr/>
          <p:nvPr/>
        </p:nvSpPr>
        <p:spPr>
          <a:xfrm>
            <a:off x="3909682" y="6087780"/>
            <a:ext cx="2087395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Registrar Defecto</a:t>
            </a:r>
          </a:p>
        </p:txBody>
      </p:sp>
      <p:sp>
        <p:nvSpPr>
          <p:cNvPr id="22" name="Rectángulo: esquinas redondeadas 21">
            <a:hlinkClick r:id="rId2" action="ppaction://hlinksldjump"/>
            <a:extLst>
              <a:ext uri="{FF2B5EF4-FFF2-40B4-BE49-F238E27FC236}">
                <a16:creationId xmlns:a16="http://schemas.microsoft.com/office/drawing/2014/main" id="{B16E944E-23CA-4176-A81A-D7FD65043C26}"/>
              </a:ext>
            </a:extLst>
          </p:cNvPr>
          <p:cNvSpPr/>
          <p:nvPr/>
        </p:nvSpPr>
        <p:spPr>
          <a:xfrm>
            <a:off x="6270745" y="6087780"/>
            <a:ext cx="2087395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Cancelar 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3FB63008-0E6E-4ACC-9A5D-F843807ABBCC}"/>
              </a:ext>
            </a:extLst>
          </p:cNvPr>
          <p:cNvSpPr/>
          <p:nvPr/>
        </p:nvSpPr>
        <p:spPr>
          <a:xfrm>
            <a:off x="2156348" y="3765669"/>
            <a:ext cx="3939652" cy="2063589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Fotografía: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4F2B9702-EA68-4009-A168-75EE8E27C43C}"/>
              </a:ext>
            </a:extLst>
          </p:cNvPr>
          <p:cNvSpPr/>
          <p:nvPr/>
        </p:nvSpPr>
        <p:spPr>
          <a:xfrm>
            <a:off x="6212114" y="3765671"/>
            <a:ext cx="3865336" cy="2063588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Observaciones: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24" name="Imagen 2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D1D6CBE-ACAF-4EFC-8BE9-D712BF30B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772" y="680128"/>
            <a:ext cx="450635" cy="460649"/>
          </a:xfrm>
          <a:prstGeom prst="rect">
            <a:avLst/>
          </a:prstGeom>
        </p:spPr>
      </p:pic>
      <p:pic>
        <p:nvPicPr>
          <p:cNvPr id="23" name="Imagen 22" descr="Imagen que contiene suelo, interior, zapatos, ropa&#10;&#10;Descripción generada con confianza muy alta">
            <a:extLst>
              <a:ext uri="{FF2B5EF4-FFF2-40B4-BE49-F238E27FC236}">
                <a16:creationId xmlns:a16="http://schemas.microsoft.com/office/drawing/2014/main" id="{E70F5296-6300-4173-8433-E174AB6B16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0" r="20609" b="4500"/>
          <a:stretch/>
        </p:blipFill>
        <p:spPr>
          <a:xfrm>
            <a:off x="3170388" y="3823544"/>
            <a:ext cx="1883279" cy="1966861"/>
          </a:xfrm>
          <a:prstGeom prst="rect">
            <a:avLst/>
          </a:prstGeom>
        </p:spPr>
      </p:pic>
      <p:pic>
        <p:nvPicPr>
          <p:cNvPr id="25" name="Picture 2" descr="Resultado de imagen para icono fotografia">
            <a:hlinkClick r:id="rId7" action="ppaction://hlinksldjump"/>
            <a:extLst>
              <a:ext uri="{FF2B5EF4-FFF2-40B4-BE49-F238E27FC236}">
                <a16:creationId xmlns:a16="http://schemas.microsoft.com/office/drawing/2014/main" id="{72BA2E5A-0905-43C1-BD4A-9C0223AA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71" y="3228271"/>
            <a:ext cx="557752" cy="55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6C463117-4DEC-4A92-B579-8F6EC27B128D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Inspección de Calidad Cedis</a:t>
            </a:r>
          </a:p>
        </p:txBody>
      </p:sp>
    </p:spTree>
    <p:extLst>
      <p:ext uri="{BB962C8B-B14F-4D97-AF65-F5344CB8AC3E}">
        <p14:creationId xmlns:p14="http://schemas.microsoft.com/office/powerpoint/2010/main" val="88068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1A9BF5F8-FBC5-427F-98D8-7813E5DEA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738AC5E7-83FE-472C-BD2B-7749929268F7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Inspección de Calidad Cedis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2C6000D-C865-44C2-A01D-2D7D1AB79996}"/>
              </a:ext>
            </a:extLst>
          </p:cNvPr>
          <p:cNvSpPr/>
          <p:nvPr/>
        </p:nvSpPr>
        <p:spPr>
          <a:xfrm>
            <a:off x="2156348" y="158070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Tipo Defecto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2385B12-224B-4FA6-A289-9E4889592A67}"/>
              </a:ext>
            </a:extLst>
          </p:cNvPr>
          <p:cNvSpPr/>
          <p:nvPr/>
        </p:nvSpPr>
        <p:spPr>
          <a:xfrm>
            <a:off x="2156348" y="2140265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Defecto</a:t>
            </a:r>
          </a:p>
        </p:txBody>
      </p:sp>
      <p:sp>
        <p:nvSpPr>
          <p:cNvPr id="19" name="Rectángulo: esquinas redondeadas 18">
            <a:hlinkClick r:id="rId3" action="ppaction://hlinksldjump"/>
            <a:extLst>
              <a:ext uri="{FF2B5EF4-FFF2-40B4-BE49-F238E27FC236}">
                <a16:creationId xmlns:a16="http://schemas.microsoft.com/office/drawing/2014/main" id="{BB837038-2117-40BF-BEF9-CAC72A37D98A}"/>
              </a:ext>
            </a:extLst>
          </p:cNvPr>
          <p:cNvSpPr/>
          <p:nvPr/>
        </p:nvSpPr>
        <p:spPr>
          <a:xfrm>
            <a:off x="4008606" y="15807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Pespunte</a:t>
            </a:r>
          </a:p>
        </p:txBody>
      </p:sp>
      <p:sp>
        <p:nvSpPr>
          <p:cNvPr id="26" name="Rectángulo: esquinas redondeadas 25">
            <a:hlinkClick r:id="rId3" action="ppaction://hlinksldjump"/>
            <a:extLst>
              <a:ext uri="{FF2B5EF4-FFF2-40B4-BE49-F238E27FC236}">
                <a16:creationId xmlns:a16="http://schemas.microsoft.com/office/drawing/2014/main" id="{927FCEBD-C8F6-4B8C-A6AB-DED16C481616}"/>
              </a:ext>
            </a:extLst>
          </p:cNvPr>
          <p:cNvSpPr/>
          <p:nvPr/>
        </p:nvSpPr>
        <p:spPr>
          <a:xfrm>
            <a:off x="4008606" y="2140265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Hilo Roto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17D3558B-FF48-4661-9BF2-E9AD7E3E876A}"/>
              </a:ext>
            </a:extLst>
          </p:cNvPr>
          <p:cNvSpPr/>
          <p:nvPr/>
        </p:nvSpPr>
        <p:spPr>
          <a:xfrm>
            <a:off x="2156348" y="271100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Criticidad</a:t>
            </a:r>
          </a:p>
        </p:txBody>
      </p:sp>
      <p:sp>
        <p:nvSpPr>
          <p:cNvPr id="34" name="Rectángulo: esquinas redondeadas 33">
            <a:hlinkClick r:id="rId3" action="ppaction://hlinksldjump"/>
            <a:extLst>
              <a:ext uri="{FF2B5EF4-FFF2-40B4-BE49-F238E27FC236}">
                <a16:creationId xmlns:a16="http://schemas.microsoft.com/office/drawing/2014/main" id="{B5F936B6-2779-43A1-AED7-094B1441CD18}"/>
              </a:ext>
            </a:extLst>
          </p:cNvPr>
          <p:cNvSpPr/>
          <p:nvPr/>
        </p:nvSpPr>
        <p:spPr>
          <a:xfrm>
            <a:off x="6824307" y="27110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Crítico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1B2DE55-AFC2-4548-A193-A1DC74B419BB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710DF65-A2DF-4E22-BD81-F9D250E873F6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4FCCC47-2BBD-4D26-B798-1CDDF841147E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: esquinas redondeadas 14">
            <a:hlinkClick r:id="rId4" action="ppaction://hlinksldjump"/>
            <a:extLst>
              <a:ext uri="{FF2B5EF4-FFF2-40B4-BE49-F238E27FC236}">
                <a16:creationId xmlns:a16="http://schemas.microsoft.com/office/drawing/2014/main" id="{A606C1E1-1F8C-403B-9EEF-C887E9190AE3}"/>
              </a:ext>
            </a:extLst>
          </p:cNvPr>
          <p:cNvSpPr/>
          <p:nvPr/>
        </p:nvSpPr>
        <p:spPr>
          <a:xfrm>
            <a:off x="3909682" y="6087780"/>
            <a:ext cx="2087395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Registrar Defecto</a:t>
            </a:r>
          </a:p>
        </p:txBody>
      </p:sp>
      <p:sp>
        <p:nvSpPr>
          <p:cNvPr id="22" name="Rectángulo: esquinas redondeadas 21">
            <a:hlinkClick r:id="rId3" action="ppaction://hlinksldjump"/>
            <a:extLst>
              <a:ext uri="{FF2B5EF4-FFF2-40B4-BE49-F238E27FC236}">
                <a16:creationId xmlns:a16="http://schemas.microsoft.com/office/drawing/2014/main" id="{B16E944E-23CA-4176-A81A-D7FD65043C26}"/>
              </a:ext>
            </a:extLst>
          </p:cNvPr>
          <p:cNvSpPr/>
          <p:nvPr/>
        </p:nvSpPr>
        <p:spPr>
          <a:xfrm>
            <a:off x="6270745" y="6087780"/>
            <a:ext cx="2087395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Cancelar 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3FB63008-0E6E-4ACC-9A5D-F843807ABBCC}"/>
              </a:ext>
            </a:extLst>
          </p:cNvPr>
          <p:cNvSpPr/>
          <p:nvPr/>
        </p:nvSpPr>
        <p:spPr>
          <a:xfrm>
            <a:off x="2156348" y="3765669"/>
            <a:ext cx="3939652" cy="2063589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Fotografía: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4F2B9702-EA68-4009-A168-75EE8E27C43C}"/>
              </a:ext>
            </a:extLst>
          </p:cNvPr>
          <p:cNvSpPr/>
          <p:nvPr/>
        </p:nvSpPr>
        <p:spPr>
          <a:xfrm>
            <a:off x="6212114" y="3765671"/>
            <a:ext cx="3865336" cy="2063588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Observaciones: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27" name="Imagen 26" descr="Imagen que contiene suelo, interior, zapatos, ropa&#10;&#10;Descripción generada con confianza muy alta">
            <a:extLst>
              <a:ext uri="{FF2B5EF4-FFF2-40B4-BE49-F238E27FC236}">
                <a16:creationId xmlns:a16="http://schemas.microsoft.com/office/drawing/2014/main" id="{1C83C79B-4212-4AA9-BE40-A6CF310267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0" r="20609" b="4500"/>
          <a:stretch/>
        </p:blipFill>
        <p:spPr>
          <a:xfrm>
            <a:off x="3170388" y="3823544"/>
            <a:ext cx="1883279" cy="1966861"/>
          </a:xfrm>
          <a:prstGeom prst="rect">
            <a:avLst/>
          </a:prstGeom>
        </p:spPr>
      </p:pic>
      <p:sp>
        <p:nvSpPr>
          <p:cNvPr id="36" name="Rectángulo: esquinas redondeadas 35">
            <a:hlinkClick r:id="rId4" action="ppaction://hlinksldjump"/>
            <a:extLst>
              <a:ext uri="{FF2B5EF4-FFF2-40B4-BE49-F238E27FC236}">
                <a16:creationId xmlns:a16="http://schemas.microsoft.com/office/drawing/2014/main" id="{7844EFDE-9105-4002-97CF-E157BA44A60F}"/>
              </a:ext>
            </a:extLst>
          </p:cNvPr>
          <p:cNvSpPr/>
          <p:nvPr/>
        </p:nvSpPr>
        <p:spPr>
          <a:xfrm>
            <a:off x="3594348" y="3352840"/>
            <a:ext cx="1643599" cy="347767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bg1"/>
                </a:solidFill>
              </a:rPr>
              <a:t>Subir Fotografía</a:t>
            </a:r>
          </a:p>
        </p:txBody>
      </p:sp>
      <p:pic>
        <p:nvPicPr>
          <p:cNvPr id="24" name="Imagen 2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D1D6CBE-ACAF-4EFC-8BE9-D712BF30B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0772" y="680128"/>
            <a:ext cx="450635" cy="46064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3072AFA-BF1D-46A2-AD6C-93FCB97A3445}"/>
              </a:ext>
            </a:extLst>
          </p:cNvPr>
          <p:cNvSpPr/>
          <p:nvPr/>
        </p:nvSpPr>
        <p:spPr>
          <a:xfrm>
            <a:off x="2002632" y="483051"/>
            <a:ext cx="8248650" cy="6136113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3" name="Imagen 22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DD7585E9-8A43-4254-A3A0-B73A876AB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06" y="2603927"/>
            <a:ext cx="4669275" cy="45463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8811E6B-A4F1-4F64-BFF7-41813D6F98F3}"/>
              </a:ext>
            </a:extLst>
          </p:cNvPr>
          <p:cNvSpPr/>
          <p:nvPr/>
        </p:nvSpPr>
        <p:spPr>
          <a:xfrm>
            <a:off x="3739488" y="3048787"/>
            <a:ext cx="4713026" cy="19368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: esquinas redondeadas 24">
            <a:hlinkClick r:id="rId7" action="ppaction://hlinksldjump"/>
            <a:extLst>
              <a:ext uri="{FF2B5EF4-FFF2-40B4-BE49-F238E27FC236}">
                <a16:creationId xmlns:a16="http://schemas.microsoft.com/office/drawing/2014/main" id="{F95AB9EA-5315-42C7-9306-53CFB85D2F89}"/>
              </a:ext>
            </a:extLst>
          </p:cNvPr>
          <p:cNvSpPr/>
          <p:nvPr/>
        </p:nvSpPr>
        <p:spPr>
          <a:xfrm>
            <a:off x="5498772" y="4364219"/>
            <a:ext cx="1229341" cy="409433"/>
          </a:xfrm>
          <a:prstGeom prst="roundRect">
            <a:avLst>
              <a:gd name="adj" fmla="val 50000"/>
            </a:avLst>
          </a:prstGeom>
          <a:solidFill>
            <a:srgbClr val="2D9CFF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B48E9E1-46C6-405C-9EFC-726799A693C6}"/>
              </a:ext>
            </a:extLst>
          </p:cNvPr>
          <p:cNvSpPr txBox="1"/>
          <p:nvPr/>
        </p:nvSpPr>
        <p:spPr>
          <a:xfrm>
            <a:off x="4008606" y="3234519"/>
            <a:ext cx="422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dirty="0"/>
          </a:p>
          <a:p>
            <a:pPr algn="ctr"/>
            <a:r>
              <a:rPr lang="es-MX" dirty="0"/>
              <a:t>Se ha generado el registro</a:t>
            </a:r>
          </a:p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3666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esultado de imagen para icono aceptar}">
            <a:extLst>
              <a:ext uri="{FF2B5EF4-FFF2-40B4-BE49-F238E27FC236}">
                <a16:creationId xmlns:a16="http://schemas.microsoft.com/office/drawing/2014/main" id="{C9CD8CCF-3CC5-4020-8511-EDE2CFE3B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80" y="6506680"/>
            <a:ext cx="14739" cy="1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3F468854-B78E-4999-AB46-810DFED01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2DD883E-98F2-40E8-9B3D-EFEDBA2FE8EE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Inspección de Calidad Cedis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7CB72F1E-3C41-407C-B85E-CD864A323846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C1596CBE-77BE-474F-A7FA-907E43C33CD5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04920CA-C024-47D1-B49C-3F345C41EFC3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30" name="Picture 6" descr="Resultado de imagen para icono regresar">
            <a:extLst>
              <a:ext uri="{FF2B5EF4-FFF2-40B4-BE49-F238E27FC236}">
                <a16:creationId xmlns:a16="http://schemas.microsoft.com/office/drawing/2014/main" id="{F162CB30-A7B3-4CF3-A5F3-7F0373941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-968167" y="6327567"/>
            <a:ext cx="46368" cy="5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55E51848-E5EB-4C1F-99F7-A111ACC39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36" y="3138390"/>
            <a:ext cx="557752" cy="571696"/>
          </a:xfrm>
          <a:prstGeom prst="rect">
            <a:avLst/>
          </a:prstGeom>
        </p:spPr>
      </p:pic>
      <p:sp>
        <p:nvSpPr>
          <p:cNvPr id="31" name="Rectángulo: esquinas redondeadas 30">
            <a:hlinkClick r:id="rId6" action="ppaction://hlinksldjump"/>
            <a:extLst>
              <a:ext uri="{FF2B5EF4-FFF2-40B4-BE49-F238E27FC236}">
                <a16:creationId xmlns:a16="http://schemas.microsoft.com/office/drawing/2014/main" id="{477179F0-643B-49B7-B835-753B589C9020}"/>
              </a:ext>
            </a:extLst>
          </p:cNvPr>
          <p:cNvSpPr/>
          <p:nvPr/>
        </p:nvSpPr>
        <p:spPr>
          <a:xfrm>
            <a:off x="7730062" y="6045956"/>
            <a:ext cx="2305590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Finalizar Inspección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9A2FD54A-6CBD-43E4-BAD0-19533F3DBA01}"/>
              </a:ext>
            </a:extLst>
          </p:cNvPr>
          <p:cNvSpPr/>
          <p:nvPr/>
        </p:nvSpPr>
        <p:spPr>
          <a:xfrm>
            <a:off x="2156348" y="1391199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400" dirty="0">
                <a:solidFill>
                  <a:schemeClr val="tx1"/>
                </a:solidFill>
              </a:rPr>
              <a:t>Ingrese Embarque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17D21AD4-064E-47F5-87B8-612A9FF0A070}"/>
              </a:ext>
            </a:extLst>
          </p:cNvPr>
          <p:cNvSpPr/>
          <p:nvPr/>
        </p:nvSpPr>
        <p:spPr>
          <a:xfrm>
            <a:off x="5533652" y="1397828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Pares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45BEE8A4-E4A7-4B4A-A6BC-7288B7F67C7D}"/>
              </a:ext>
            </a:extLst>
          </p:cNvPr>
          <p:cNvSpPr/>
          <p:nvPr/>
        </p:nvSpPr>
        <p:spPr>
          <a:xfrm>
            <a:off x="3845000" y="1391199"/>
            <a:ext cx="1583140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6652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B0D7461-EF95-4D65-81C7-C160148F9683}"/>
              </a:ext>
            </a:extLst>
          </p:cNvPr>
          <p:cNvSpPr/>
          <p:nvPr/>
        </p:nvSpPr>
        <p:spPr>
          <a:xfrm>
            <a:off x="2156348" y="2018464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Inspeccionar</a:t>
            </a:r>
          </a:p>
        </p:txBody>
      </p:sp>
      <p:sp>
        <p:nvSpPr>
          <p:cNvPr id="37" name="Rectángulo: esquinas redondeadas 36">
            <a:hlinkClick r:id="rId7" action="ppaction://hlinksldjump"/>
            <a:extLst>
              <a:ext uri="{FF2B5EF4-FFF2-40B4-BE49-F238E27FC236}">
                <a16:creationId xmlns:a16="http://schemas.microsoft.com/office/drawing/2014/main" id="{B9C9864C-580A-4F5F-A349-468480E917BD}"/>
              </a:ext>
            </a:extLst>
          </p:cNvPr>
          <p:cNvSpPr/>
          <p:nvPr/>
        </p:nvSpPr>
        <p:spPr>
          <a:xfrm>
            <a:off x="3835023" y="2018464"/>
            <a:ext cx="3848668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7BBFD3A5-97D8-46A0-AD94-6F9B9F7DED4F}"/>
              </a:ext>
            </a:extLst>
          </p:cNvPr>
          <p:cNvSpPr/>
          <p:nvPr/>
        </p:nvSpPr>
        <p:spPr>
          <a:xfrm>
            <a:off x="7948256" y="2018463"/>
            <a:ext cx="2087395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Registrar Defecto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1BF01CCD-0107-4D38-95A1-B2E105EC2563}"/>
              </a:ext>
            </a:extLst>
          </p:cNvPr>
          <p:cNvSpPr/>
          <p:nvPr/>
        </p:nvSpPr>
        <p:spPr>
          <a:xfrm>
            <a:off x="7212327" y="1397827"/>
            <a:ext cx="1583140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48</a:t>
            </a:r>
          </a:p>
        </p:txBody>
      </p:sp>
      <p:graphicFrame>
        <p:nvGraphicFramePr>
          <p:cNvPr id="40" name="Tabla 39">
            <a:extLst>
              <a:ext uri="{FF2B5EF4-FFF2-40B4-BE49-F238E27FC236}">
                <a16:creationId xmlns:a16="http://schemas.microsoft.com/office/drawing/2014/main" id="{CA8EF3FC-739C-41C7-B2A1-D9DBEC003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035110"/>
              </p:ext>
            </p:extLst>
          </p:nvPr>
        </p:nvGraphicFramePr>
        <p:xfrm>
          <a:off x="2156347" y="2676009"/>
          <a:ext cx="764274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330">
                  <a:extLst>
                    <a:ext uri="{9D8B030D-6E8A-4147-A177-3AD203B41FA5}">
                      <a16:colId xmlns:a16="http://schemas.microsoft.com/office/drawing/2014/main" val="398394510"/>
                    </a:ext>
                  </a:extLst>
                </a:gridCol>
                <a:gridCol w="4134502">
                  <a:extLst>
                    <a:ext uri="{9D8B030D-6E8A-4147-A177-3AD203B41FA5}">
                      <a16:colId xmlns:a16="http://schemas.microsoft.com/office/drawing/2014/main" val="888422902"/>
                    </a:ext>
                  </a:extLst>
                </a:gridCol>
                <a:gridCol w="1746914">
                  <a:extLst>
                    <a:ext uri="{9D8B030D-6E8A-4147-A177-3AD203B41FA5}">
                      <a16:colId xmlns:a16="http://schemas.microsoft.com/office/drawing/2014/main" val="1296514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Cliente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Resultados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9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30350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Hermanos </a:t>
                      </a:r>
                      <a:r>
                        <a:rPr lang="es-MX" sz="1400" dirty="0" err="1"/>
                        <a:t>Batta</a:t>
                      </a:r>
                      <a:endParaRPr lang="es-MX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04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80207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Hermanos </a:t>
                      </a:r>
                      <a:r>
                        <a:rPr lang="es-MX" sz="1400" dirty="0" err="1"/>
                        <a:t>Batta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75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97990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Alberto Chaparro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45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13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48552"/>
                  </a:ext>
                </a:extLst>
              </a:tr>
            </a:tbl>
          </a:graphicData>
        </a:graphic>
      </p:graphicFrame>
      <p:pic>
        <p:nvPicPr>
          <p:cNvPr id="41" name="Picture 2" descr="Resultado de imagen para icono aceptar}">
            <a:extLst>
              <a:ext uri="{FF2B5EF4-FFF2-40B4-BE49-F238E27FC236}">
                <a16:creationId xmlns:a16="http://schemas.microsoft.com/office/drawing/2014/main" id="{B99F694C-1122-40DA-8CE8-EF2024FB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467" y="3111094"/>
            <a:ext cx="257181" cy="2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Resultado de imagen para icono aceptar}">
            <a:extLst>
              <a:ext uri="{FF2B5EF4-FFF2-40B4-BE49-F238E27FC236}">
                <a16:creationId xmlns:a16="http://schemas.microsoft.com/office/drawing/2014/main" id="{DAAF8BA7-F121-46ED-88BA-967FCC638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739" y="3481862"/>
            <a:ext cx="257181" cy="2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sultado de imagen para icono eliminar">
            <a:extLst>
              <a:ext uri="{FF2B5EF4-FFF2-40B4-BE49-F238E27FC236}">
                <a16:creationId xmlns:a16="http://schemas.microsoft.com/office/drawing/2014/main" id="{16D92705-15F1-44BC-A775-4F3E6532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467" y="3837421"/>
            <a:ext cx="257181" cy="2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57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46ABBEFD-4A34-4362-8C7F-40EA3A93A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449965C-4B0B-4137-AA0C-B93AD2FA2F83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A0BF3EC-4683-4EDF-BF52-6089E6451AE4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C32A709-3531-4EF9-8C48-E9644DB3DA09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B8F15C2-383E-4F73-9057-05A2E394D740}"/>
              </a:ext>
            </a:extLst>
          </p:cNvPr>
          <p:cNvSpPr txBox="1"/>
          <p:nvPr/>
        </p:nvSpPr>
        <p:spPr>
          <a:xfrm>
            <a:off x="2237472" y="2192566"/>
            <a:ext cx="1155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Calidad Naves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E525B5E-98D0-483D-9AF9-9380C66B6CB1}"/>
              </a:ext>
            </a:extLst>
          </p:cNvPr>
          <p:cNvSpPr txBox="1"/>
          <p:nvPr/>
        </p:nvSpPr>
        <p:spPr>
          <a:xfrm>
            <a:off x="3609072" y="2189384"/>
            <a:ext cx="1047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Calidad Cedis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E12C6BE-5204-4612-AEAB-157D43083F02}"/>
              </a:ext>
            </a:extLst>
          </p:cNvPr>
          <p:cNvGrpSpPr/>
          <p:nvPr/>
        </p:nvGrpSpPr>
        <p:grpSpPr>
          <a:xfrm>
            <a:off x="2511730" y="1545837"/>
            <a:ext cx="607184" cy="602317"/>
            <a:chOff x="2661858" y="1545837"/>
            <a:chExt cx="607184" cy="602317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9FD954F6-679F-4B5D-AF1C-93A606DF7ABF}"/>
                </a:ext>
              </a:extLst>
            </p:cNvPr>
            <p:cNvSpPr/>
            <p:nvPr/>
          </p:nvSpPr>
          <p:spPr>
            <a:xfrm>
              <a:off x="2661858" y="1545837"/>
              <a:ext cx="607184" cy="602317"/>
            </a:xfrm>
            <a:prstGeom prst="roundRect">
              <a:avLst>
                <a:gd name="adj" fmla="val 22993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0" name="Picture 2" descr="Resultado de imagen para icono calidad png">
              <a:hlinkClick r:id="rId3" action="ppaction://hlinksldjump"/>
              <a:extLst>
                <a:ext uri="{FF2B5EF4-FFF2-40B4-BE49-F238E27FC236}">
                  <a16:creationId xmlns:a16="http://schemas.microsoft.com/office/drawing/2014/main" id="{6E04F98B-9954-4A0A-BCAF-C49E642841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9" t="19478" r="51144" b="16642"/>
            <a:stretch/>
          </p:blipFill>
          <p:spPr bwMode="auto">
            <a:xfrm>
              <a:off x="2779227" y="1585386"/>
              <a:ext cx="372447" cy="52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A6AB282B-D335-413A-A1ED-C7335F2A5352}"/>
              </a:ext>
            </a:extLst>
          </p:cNvPr>
          <p:cNvSpPr/>
          <p:nvPr/>
        </p:nvSpPr>
        <p:spPr>
          <a:xfrm>
            <a:off x="3829355" y="1548268"/>
            <a:ext cx="607184" cy="602317"/>
          </a:xfrm>
          <a:prstGeom prst="roundRect">
            <a:avLst>
              <a:gd name="adj" fmla="val 22993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Picture 2" descr="Resultado de imagen para icono calidad png">
            <a:hlinkClick r:id="rId5" action="ppaction://hlinksldjump"/>
            <a:extLst>
              <a:ext uri="{FF2B5EF4-FFF2-40B4-BE49-F238E27FC236}">
                <a16:creationId xmlns:a16="http://schemas.microsoft.com/office/drawing/2014/main" id="{F71BC4E7-CE67-4624-A224-B8758BF7D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7" t="19478" r="23532" b="16642"/>
          <a:stretch/>
        </p:blipFill>
        <p:spPr bwMode="auto">
          <a:xfrm>
            <a:off x="3936432" y="1587768"/>
            <a:ext cx="393031" cy="52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9FA2736-76A5-4560-8791-59DA0BA4E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0772" y="680128"/>
            <a:ext cx="450635" cy="460649"/>
          </a:xfrm>
          <a:prstGeom prst="rect">
            <a:avLst/>
          </a:prstGeom>
        </p:spPr>
      </p:pic>
      <p:pic>
        <p:nvPicPr>
          <p:cNvPr id="22" name="Imagen 21">
            <a:hlinkClick r:id="rId7" action="ppaction://hlinksldjump"/>
            <a:extLst>
              <a:ext uri="{FF2B5EF4-FFF2-40B4-BE49-F238E27FC236}">
                <a16:creationId xmlns:a16="http://schemas.microsoft.com/office/drawing/2014/main" id="{0405414E-49C4-460B-98A9-1A584FC062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36" y="3138390"/>
            <a:ext cx="557752" cy="57169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89432B3-4F1C-4DEA-9DC8-C40378B2C8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8957" y="525235"/>
            <a:ext cx="739022" cy="73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3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 descr="Imagen que contiene imágenes prediseñadas&#10;&#10;Descripción generada con confianza muy alta">
            <a:hlinkClick r:id="rId2" action="ppaction://hlinksldjump"/>
            <a:extLst>
              <a:ext uri="{FF2B5EF4-FFF2-40B4-BE49-F238E27FC236}">
                <a16:creationId xmlns:a16="http://schemas.microsoft.com/office/drawing/2014/main" id="{8661A1ED-6496-42BD-A3C0-BDD87FFFC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555" y="1827020"/>
            <a:ext cx="1720943" cy="740045"/>
          </a:xfrm>
          <a:prstGeom prst="rect">
            <a:avLst/>
          </a:prstGeom>
        </p:spPr>
      </p:pic>
      <p:pic>
        <p:nvPicPr>
          <p:cNvPr id="7" name="Imagen 6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46ABBEFD-4A34-4362-8C7F-40EA3A93A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948BDB2-2567-43FB-BCCC-AD890182AC6C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Seleccione una Nave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449965C-4B0B-4137-AA0C-B93AD2FA2F83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A0BF3EC-4683-4EDF-BF52-6089E6451AE4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C32A709-3531-4EF9-8C48-E9644DB3DA09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EADE8C4-5E3B-4E3B-9CF4-8C5E3B9B7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15" y="2848276"/>
            <a:ext cx="1937990" cy="10749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3F6F320-3E55-4FB8-8ABA-18A16E6442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032" y="4200261"/>
            <a:ext cx="1937990" cy="1074978"/>
          </a:xfrm>
          <a:prstGeom prst="rect">
            <a:avLst/>
          </a:prstGeom>
        </p:spPr>
      </p:pic>
      <p:pic>
        <p:nvPicPr>
          <p:cNvPr id="13" name="Imagen 12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746151B5-1CBC-48E6-97AB-A6955EA7B2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767" y="3202628"/>
            <a:ext cx="1937233" cy="704035"/>
          </a:xfrm>
          <a:prstGeom prst="rect">
            <a:avLst/>
          </a:prstGeom>
        </p:spPr>
      </p:pic>
      <p:pic>
        <p:nvPicPr>
          <p:cNvPr id="15" name="Imagen 14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CA0BCA63-CA28-4675-B06F-9BBC9EB1A1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0" y="3156283"/>
            <a:ext cx="1937990" cy="766490"/>
          </a:xfrm>
          <a:prstGeom prst="rect">
            <a:avLst/>
          </a:prstGeom>
        </p:spPr>
      </p:pic>
      <p:pic>
        <p:nvPicPr>
          <p:cNvPr id="17" name="Imagen 16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64209C2F-A8FD-4A58-BDED-5DD2576579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558" y="5601576"/>
            <a:ext cx="2544169" cy="768539"/>
          </a:xfrm>
          <a:prstGeom prst="rect">
            <a:avLst/>
          </a:prstGeom>
        </p:spPr>
      </p:pic>
      <p:pic>
        <p:nvPicPr>
          <p:cNvPr id="19" name="Imagen 18" descr="Imagen que contiene imágenes prediseñadas&#10;&#10;Descripción generada con confianza alta">
            <a:extLst>
              <a:ext uri="{FF2B5EF4-FFF2-40B4-BE49-F238E27FC236}">
                <a16:creationId xmlns:a16="http://schemas.microsoft.com/office/drawing/2014/main" id="{B8B0454B-AE24-4891-8EF1-8B6B8F72D3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48" y="4304440"/>
            <a:ext cx="2235123" cy="73053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3C6BCCF-0501-4167-ABEA-6EA85095A4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273" y="1791913"/>
            <a:ext cx="1937990" cy="66429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D2ECFF6-F640-4A4B-86DB-CF322F7F4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05" y="5529594"/>
            <a:ext cx="1601645" cy="888412"/>
          </a:xfrm>
          <a:prstGeom prst="rect">
            <a:avLst/>
          </a:prstGeom>
        </p:spPr>
      </p:pic>
      <p:pic>
        <p:nvPicPr>
          <p:cNvPr id="25" name="Imagen 24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7DA1AB7B-1AA1-452D-87F8-5B1CF20511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963" y="4304440"/>
            <a:ext cx="1937990" cy="575341"/>
          </a:xfrm>
          <a:prstGeom prst="rect">
            <a:avLst/>
          </a:prstGeom>
        </p:spPr>
      </p:pic>
      <p:pic>
        <p:nvPicPr>
          <p:cNvPr id="29" name="Imagen 28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B0DE8578-ED6A-4845-AD2B-92A9766913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618" y="2052470"/>
            <a:ext cx="1292970" cy="81285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3A9FABB-FF1C-40B0-BC05-9C5105ED87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121" y="5425751"/>
            <a:ext cx="1323674" cy="734225"/>
          </a:xfrm>
          <a:prstGeom prst="rect">
            <a:avLst/>
          </a:prstGeom>
        </p:spPr>
      </p:pic>
      <p:pic>
        <p:nvPicPr>
          <p:cNvPr id="24" name="Imagen 2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4C2938B-B03A-4D62-964E-439B643CA9D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90772" y="680128"/>
            <a:ext cx="450635" cy="460649"/>
          </a:xfrm>
          <a:prstGeom prst="rect">
            <a:avLst/>
          </a:prstGeom>
        </p:spPr>
      </p:pic>
      <p:pic>
        <p:nvPicPr>
          <p:cNvPr id="28" name="Imagen 27">
            <a:hlinkClick r:id="rId17" action="ppaction://hlinksldjump"/>
            <a:extLst>
              <a:ext uri="{FF2B5EF4-FFF2-40B4-BE49-F238E27FC236}">
                <a16:creationId xmlns:a16="http://schemas.microsoft.com/office/drawing/2014/main" id="{883971FD-5A17-4C54-9B20-B1EDB24BF07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3836" y="3138390"/>
            <a:ext cx="557752" cy="5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3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46ABBEFD-4A34-4362-8C7F-40EA3A93A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948BDB2-2567-43FB-BCCC-AD890182AC6C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Consultar Lote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449965C-4B0B-4137-AA0C-B93AD2FA2F83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A0BF3EC-4683-4EDF-BF52-6089E6451AE4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C32A709-3531-4EF9-8C48-E9644DB3DA09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14E1439-AD42-4673-88AF-21569CDCFAF2}"/>
              </a:ext>
            </a:extLst>
          </p:cNvPr>
          <p:cNvSpPr/>
          <p:nvPr/>
        </p:nvSpPr>
        <p:spPr>
          <a:xfrm>
            <a:off x="2156348" y="1406175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Ingrese Lote</a:t>
            </a:r>
          </a:p>
        </p:txBody>
      </p:sp>
      <p:sp>
        <p:nvSpPr>
          <p:cNvPr id="24" name="Rectángulo: esquinas redondeadas 23">
            <a:hlinkClick r:id="rId3" action="ppaction://hlinksldjump"/>
            <a:extLst>
              <a:ext uri="{FF2B5EF4-FFF2-40B4-BE49-F238E27FC236}">
                <a16:creationId xmlns:a16="http://schemas.microsoft.com/office/drawing/2014/main" id="{3CAEFE7D-45E3-4DCE-A714-F7C8FA46DA1D}"/>
              </a:ext>
            </a:extLst>
          </p:cNvPr>
          <p:cNvSpPr/>
          <p:nvPr/>
        </p:nvSpPr>
        <p:spPr>
          <a:xfrm>
            <a:off x="3835023" y="1406175"/>
            <a:ext cx="1583140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l</a:t>
            </a:r>
          </a:p>
        </p:txBody>
      </p:sp>
      <p:pic>
        <p:nvPicPr>
          <p:cNvPr id="13" name="Imagen 12" descr="Imagen que contiene teclado, electrónica&#10;&#10;Descripción generada con confianza muy alta">
            <a:extLst>
              <a:ext uri="{FF2B5EF4-FFF2-40B4-BE49-F238E27FC236}">
                <a16:creationId xmlns:a16="http://schemas.microsoft.com/office/drawing/2014/main" id="{FA2C5EEE-C9D9-41D4-92D2-5038C70B3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3841029"/>
            <a:ext cx="8220076" cy="2743561"/>
          </a:xfrm>
          <a:prstGeom prst="rect">
            <a:avLst/>
          </a:prstGeom>
        </p:spPr>
      </p:pic>
      <p:pic>
        <p:nvPicPr>
          <p:cNvPr id="3074" name="Picture 2" descr="Resultado de imagen para teclado numerico ipad">
            <a:extLst>
              <a:ext uri="{FF2B5EF4-FFF2-40B4-BE49-F238E27FC236}">
                <a16:creationId xmlns:a16="http://schemas.microsoft.com/office/drawing/2014/main" id="{D8C5C3EB-4031-4180-9056-5D8417F64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"/>
          <a:stretch/>
        </p:blipFill>
        <p:spPr bwMode="auto">
          <a:xfrm>
            <a:off x="2000250" y="4451836"/>
            <a:ext cx="8191500" cy="211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6DF0C75-20DF-490C-AA46-FFC2FD61F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0772" y="680128"/>
            <a:ext cx="450635" cy="460649"/>
          </a:xfrm>
          <a:prstGeom prst="rect">
            <a:avLst/>
          </a:prstGeom>
        </p:spPr>
      </p:pic>
      <p:pic>
        <p:nvPicPr>
          <p:cNvPr id="17" name="Imagen 16">
            <a:hlinkClick r:id="rId7" action="ppaction://hlinksldjump"/>
            <a:extLst>
              <a:ext uri="{FF2B5EF4-FFF2-40B4-BE49-F238E27FC236}">
                <a16:creationId xmlns:a16="http://schemas.microsoft.com/office/drawing/2014/main" id="{828ABE1C-4B40-4A56-84F5-B4B173D4EF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36" y="3138390"/>
            <a:ext cx="557752" cy="571696"/>
          </a:xfrm>
          <a:prstGeom prst="rect">
            <a:avLst/>
          </a:prstGeom>
        </p:spPr>
      </p:pic>
      <p:sp>
        <p:nvSpPr>
          <p:cNvPr id="14" name="Rectángulo: esquinas redondeadas 13">
            <a:hlinkClick r:id="rId3" action="ppaction://hlinksldjump"/>
            <a:extLst>
              <a:ext uri="{FF2B5EF4-FFF2-40B4-BE49-F238E27FC236}">
                <a16:creationId xmlns:a16="http://schemas.microsoft.com/office/drawing/2014/main" id="{216F3682-8F53-467F-8395-A77DB9E81264}"/>
              </a:ext>
            </a:extLst>
          </p:cNvPr>
          <p:cNvSpPr/>
          <p:nvPr/>
        </p:nvSpPr>
        <p:spPr>
          <a:xfrm>
            <a:off x="5513698" y="1406174"/>
            <a:ext cx="1037573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Buscar</a:t>
            </a:r>
          </a:p>
        </p:txBody>
      </p:sp>
    </p:spTree>
    <p:extLst>
      <p:ext uri="{BB962C8B-B14F-4D97-AF65-F5344CB8AC3E}">
        <p14:creationId xmlns:p14="http://schemas.microsoft.com/office/powerpoint/2010/main" val="352893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2C6000D-C865-44C2-A01D-2D7D1AB79996}"/>
              </a:ext>
            </a:extLst>
          </p:cNvPr>
          <p:cNvSpPr/>
          <p:nvPr/>
        </p:nvSpPr>
        <p:spPr>
          <a:xfrm>
            <a:off x="2156348" y="1391199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Ingrese Lote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2385B12-224B-4FA6-A289-9E4889592A67}"/>
              </a:ext>
            </a:extLst>
          </p:cNvPr>
          <p:cNvSpPr/>
          <p:nvPr/>
        </p:nvSpPr>
        <p:spPr>
          <a:xfrm>
            <a:off x="2156348" y="195075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Pares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BCCC52D-BD3A-4365-A86A-25649BA063F2}"/>
              </a:ext>
            </a:extLst>
          </p:cNvPr>
          <p:cNvSpPr/>
          <p:nvPr/>
        </p:nvSpPr>
        <p:spPr>
          <a:xfrm>
            <a:off x="3845000" y="1391199"/>
            <a:ext cx="1583140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23558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C72A7C9-0E32-4683-94E4-0B9BAE94CE84}"/>
              </a:ext>
            </a:extLst>
          </p:cNvPr>
          <p:cNvSpPr/>
          <p:nvPr/>
        </p:nvSpPr>
        <p:spPr>
          <a:xfrm>
            <a:off x="2156348" y="2538065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Artículo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2E65BDC-E9C4-4C88-88CE-0F3B7F2599FA}"/>
              </a:ext>
            </a:extLst>
          </p:cNvPr>
          <p:cNvSpPr/>
          <p:nvPr/>
        </p:nvSpPr>
        <p:spPr>
          <a:xfrm>
            <a:off x="3835022" y="2538065"/>
            <a:ext cx="6200629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Jeans Bota Verona 87020 Napa Negro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01FA23B-7CEB-4CC9-9DC9-A7AF844B2BAD}"/>
              </a:ext>
            </a:extLst>
          </p:cNvPr>
          <p:cNvSpPr/>
          <p:nvPr/>
        </p:nvSpPr>
        <p:spPr>
          <a:xfrm>
            <a:off x="2156348" y="3125373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Inspeccionar</a:t>
            </a:r>
          </a:p>
        </p:txBody>
      </p:sp>
      <p:sp>
        <p:nvSpPr>
          <p:cNvPr id="9" name="Rectángulo: esquinas redondeadas 8">
            <a:hlinkClick r:id="rId2" action="ppaction://hlinksldjump"/>
            <a:extLst>
              <a:ext uri="{FF2B5EF4-FFF2-40B4-BE49-F238E27FC236}">
                <a16:creationId xmlns:a16="http://schemas.microsoft.com/office/drawing/2014/main" id="{4A621B4D-3D90-483B-B58C-7A0215C48B5E}"/>
              </a:ext>
            </a:extLst>
          </p:cNvPr>
          <p:cNvSpPr/>
          <p:nvPr/>
        </p:nvSpPr>
        <p:spPr>
          <a:xfrm>
            <a:off x="3835023" y="3125373"/>
            <a:ext cx="3848668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F52AB8A-2378-4087-A2C1-1DEEBEE7CC85}"/>
              </a:ext>
            </a:extLst>
          </p:cNvPr>
          <p:cNvSpPr/>
          <p:nvPr/>
        </p:nvSpPr>
        <p:spPr>
          <a:xfrm>
            <a:off x="7948256" y="3125372"/>
            <a:ext cx="2087395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Registrar Defecto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20F96CF-D9A2-48E0-98B7-E97BCB760654}"/>
              </a:ext>
            </a:extLst>
          </p:cNvPr>
          <p:cNvSpPr/>
          <p:nvPr/>
        </p:nvSpPr>
        <p:spPr>
          <a:xfrm>
            <a:off x="3835023" y="1950756"/>
            <a:ext cx="1583140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48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13B2EE79-4247-4B04-8C80-E48AB0F57151}"/>
              </a:ext>
            </a:extLst>
          </p:cNvPr>
          <p:cNvSpPr/>
          <p:nvPr/>
        </p:nvSpPr>
        <p:spPr>
          <a:xfrm>
            <a:off x="5513698" y="1391199"/>
            <a:ext cx="1260141" cy="1027682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15C10EDF-7A08-4B93-9715-FF514E066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198856"/>
              </p:ext>
            </p:extLst>
          </p:nvPr>
        </p:nvGraphicFramePr>
        <p:xfrm>
          <a:off x="6869374" y="1400726"/>
          <a:ext cx="3290626" cy="10972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623247">
                  <a:extLst>
                    <a:ext uri="{9D8B030D-6E8A-4147-A177-3AD203B41FA5}">
                      <a16:colId xmlns:a16="http://schemas.microsoft.com/office/drawing/2014/main" val="616619734"/>
                    </a:ext>
                  </a:extLst>
                </a:gridCol>
                <a:gridCol w="2667379">
                  <a:extLst>
                    <a:ext uri="{9D8B030D-6E8A-4147-A177-3AD203B41FA5}">
                      <a16:colId xmlns:a16="http://schemas.microsoft.com/office/drawing/2014/main" val="2393146234"/>
                    </a:ext>
                  </a:extLst>
                </a:gridCol>
              </a:tblGrid>
              <a:tr h="316638">
                <a:tc>
                  <a:txBody>
                    <a:bodyPr/>
                    <a:lstStyle/>
                    <a:p>
                      <a:r>
                        <a:rPr lang="es-MX" b="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Hermanos </a:t>
                      </a:r>
                      <a:r>
                        <a:rPr lang="es-MX" b="0" dirty="0" err="1"/>
                        <a:t>Batta</a:t>
                      </a:r>
                      <a:endParaRPr lang="es-MX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423234"/>
                  </a:ext>
                </a:extLst>
              </a:tr>
              <a:tr h="316638">
                <a:tc>
                  <a:txBody>
                    <a:bodyPr/>
                    <a:lstStyle/>
                    <a:p>
                      <a:r>
                        <a:rPr lang="es-MX" b="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JM Casillas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22828"/>
                  </a:ext>
                </a:extLst>
              </a:tr>
              <a:tr h="316638">
                <a:tc>
                  <a:txBody>
                    <a:bodyPr/>
                    <a:lstStyle/>
                    <a:p>
                      <a:endParaRPr lang="es-MX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671587"/>
                  </a:ext>
                </a:extLst>
              </a:tr>
            </a:tbl>
          </a:graphicData>
        </a:graphic>
      </p:graphicFrame>
      <p:pic>
        <p:nvPicPr>
          <p:cNvPr id="22" name="Imagen 21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3F468854-B78E-4999-AB46-810DFED01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2DD883E-98F2-40E8-9B3D-EFEDBA2FE8EE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Inspección de Calidad Nave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7CB72F1E-3C41-407C-B85E-CD864A323846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C1596CBE-77BE-474F-A7FA-907E43C33CD5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04920CA-C024-47D1-B49C-3F345C41EFC3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EC6EF43-69CB-4D19-90D6-503AE4B64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010" y="1464067"/>
            <a:ext cx="784107" cy="896122"/>
          </a:xfrm>
          <a:prstGeom prst="rect">
            <a:avLst/>
          </a:prstGeom>
        </p:spPr>
      </p:pic>
      <p:pic>
        <p:nvPicPr>
          <p:cNvPr id="29" name="Imagen 2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D255529-B6F4-42DF-B21C-938AB28DC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772" y="680128"/>
            <a:ext cx="450635" cy="460649"/>
          </a:xfrm>
          <a:prstGeom prst="rect">
            <a:avLst/>
          </a:prstGeom>
        </p:spPr>
      </p:pic>
      <p:pic>
        <p:nvPicPr>
          <p:cNvPr id="30" name="Imagen 29">
            <a:hlinkClick r:id="rId6" action="ppaction://hlinksldjump"/>
            <a:extLst>
              <a:ext uri="{FF2B5EF4-FFF2-40B4-BE49-F238E27FC236}">
                <a16:creationId xmlns:a16="http://schemas.microsoft.com/office/drawing/2014/main" id="{D345D021-1098-4F61-9137-AA9885F00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36" y="3138390"/>
            <a:ext cx="557752" cy="571696"/>
          </a:xfrm>
          <a:prstGeom prst="rect">
            <a:avLst/>
          </a:prstGeom>
        </p:spPr>
      </p:pic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B82F2B49-02BA-4E85-8463-E73840B83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687224"/>
              </p:ext>
            </p:extLst>
          </p:nvPr>
        </p:nvGraphicFramePr>
        <p:xfrm>
          <a:off x="2156347" y="3662975"/>
          <a:ext cx="764274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330">
                  <a:extLst>
                    <a:ext uri="{9D8B030D-6E8A-4147-A177-3AD203B41FA5}">
                      <a16:colId xmlns:a16="http://schemas.microsoft.com/office/drawing/2014/main" val="398394510"/>
                    </a:ext>
                  </a:extLst>
                </a:gridCol>
                <a:gridCol w="4134502">
                  <a:extLst>
                    <a:ext uri="{9D8B030D-6E8A-4147-A177-3AD203B41FA5}">
                      <a16:colId xmlns:a16="http://schemas.microsoft.com/office/drawing/2014/main" val="888422902"/>
                    </a:ext>
                  </a:extLst>
                </a:gridCol>
                <a:gridCol w="1746914">
                  <a:extLst>
                    <a:ext uri="{9D8B030D-6E8A-4147-A177-3AD203B41FA5}">
                      <a16:colId xmlns:a16="http://schemas.microsoft.com/office/drawing/2014/main" val="1296514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Cliente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Resultados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9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30350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Hermanos </a:t>
                      </a:r>
                      <a:r>
                        <a:rPr lang="es-MX" sz="1400" dirty="0" err="1"/>
                        <a:t>Batta</a:t>
                      </a:r>
                      <a:endParaRPr lang="es-MX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04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80207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Hermanos </a:t>
                      </a:r>
                      <a:r>
                        <a:rPr lang="es-MX" sz="1400" dirty="0" err="1"/>
                        <a:t>Batta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75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87020</a:t>
                      </a:r>
                      <a:endParaRPr lang="es-MX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Alberto Chaparro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45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138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54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2C6000D-C865-44C2-A01D-2D7D1AB79996}"/>
              </a:ext>
            </a:extLst>
          </p:cNvPr>
          <p:cNvSpPr/>
          <p:nvPr/>
        </p:nvSpPr>
        <p:spPr>
          <a:xfrm>
            <a:off x="2156348" y="1391199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Ingrese Lote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2385B12-224B-4FA6-A289-9E4889592A67}"/>
              </a:ext>
            </a:extLst>
          </p:cNvPr>
          <p:cNvSpPr/>
          <p:nvPr/>
        </p:nvSpPr>
        <p:spPr>
          <a:xfrm>
            <a:off x="2156348" y="195075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Pares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BCCC52D-BD3A-4365-A86A-25649BA063F2}"/>
              </a:ext>
            </a:extLst>
          </p:cNvPr>
          <p:cNvSpPr/>
          <p:nvPr/>
        </p:nvSpPr>
        <p:spPr>
          <a:xfrm>
            <a:off x="3835023" y="1391199"/>
            <a:ext cx="1583140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23558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C72A7C9-0E32-4683-94E4-0B9BAE94CE84}"/>
              </a:ext>
            </a:extLst>
          </p:cNvPr>
          <p:cNvSpPr/>
          <p:nvPr/>
        </p:nvSpPr>
        <p:spPr>
          <a:xfrm>
            <a:off x="2156348" y="2538065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Artículo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2E65BDC-E9C4-4C88-88CE-0F3B7F2599FA}"/>
              </a:ext>
            </a:extLst>
          </p:cNvPr>
          <p:cNvSpPr/>
          <p:nvPr/>
        </p:nvSpPr>
        <p:spPr>
          <a:xfrm>
            <a:off x="3835022" y="2538065"/>
            <a:ext cx="6200629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Jeans Bota Verona 87020 Napa Negro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01FA23B-7CEB-4CC9-9DC9-A7AF844B2BAD}"/>
              </a:ext>
            </a:extLst>
          </p:cNvPr>
          <p:cNvSpPr/>
          <p:nvPr/>
        </p:nvSpPr>
        <p:spPr>
          <a:xfrm>
            <a:off x="2156348" y="3125373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Inspeccionar</a:t>
            </a:r>
          </a:p>
        </p:txBody>
      </p:sp>
      <p:sp>
        <p:nvSpPr>
          <p:cNvPr id="9" name="Rectángulo: esquinas redondeadas 8">
            <a:hlinkClick r:id="rId2" action="ppaction://hlinksldjump"/>
            <a:extLst>
              <a:ext uri="{FF2B5EF4-FFF2-40B4-BE49-F238E27FC236}">
                <a16:creationId xmlns:a16="http://schemas.microsoft.com/office/drawing/2014/main" id="{4A621B4D-3D90-483B-B58C-7A0215C48B5E}"/>
              </a:ext>
            </a:extLst>
          </p:cNvPr>
          <p:cNvSpPr/>
          <p:nvPr/>
        </p:nvSpPr>
        <p:spPr>
          <a:xfrm>
            <a:off x="3835023" y="3125373"/>
            <a:ext cx="3848668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F52AB8A-2378-4087-A2C1-1DEEBEE7CC85}"/>
              </a:ext>
            </a:extLst>
          </p:cNvPr>
          <p:cNvSpPr/>
          <p:nvPr/>
        </p:nvSpPr>
        <p:spPr>
          <a:xfrm>
            <a:off x="7948256" y="3125372"/>
            <a:ext cx="2087395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Registrar Defecto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20F96CF-D9A2-48E0-98B7-E97BCB760654}"/>
              </a:ext>
            </a:extLst>
          </p:cNvPr>
          <p:cNvSpPr/>
          <p:nvPr/>
        </p:nvSpPr>
        <p:spPr>
          <a:xfrm>
            <a:off x="3835023" y="1950756"/>
            <a:ext cx="1583140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48</a:t>
            </a:r>
          </a:p>
        </p:txBody>
      </p:sp>
      <p:pic>
        <p:nvPicPr>
          <p:cNvPr id="18" name="Picture 2" descr="Resultado de imagen para icono aceptar}">
            <a:extLst>
              <a:ext uri="{FF2B5EF4-FFF2-40B4-BE49-F238E27FC236}">
                <a16:creationId xmlns:a16="http://schemas.microsoft.com/office/drawing/2014/main" id="{793C9FEB-BDE4-4DB8-989B-FCFE7FF54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713" y="2604952"/>
            <a:ext cx="55584" cy="5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13B2EE79-4247-4B04-8C80-E48AB0F57151}"/>
              </a:ext>
            </a:extLst>
          </p:cNvPr>
          <p:cNvSpPr/>
          <p:nvPr/>
        </p:nvSpPr>
        <p:spPr>
          <a:xfrm>
            <a:off x="5513698" y="1391199"/>
            <a:ext cx="1260141" cy="1027682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15C10EDF-7A08-4B93-9715-FF514E066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04758"/>
              </p:ext>
            </p:extLst>
          </p:nvPr>
        </p:nvGraphicFramePr>
        <p:xfrm>
          <a:off x="6869374" y="1400726"/>
          <a:ext cx="3290626" cy="10972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623247">
                  <a:extLst>
                    <a:ext uri="{9D8B030D-6E8A-4147-A177-3AD203B41FA5}">
                      <a16:colId xmlns:a16="http://schemas.microsoft.com/office/drawing/2014/main" val="616619734"/>
                    </a:ext>
                  </a:extLst>
                </a:gridCol>
                <a:gridCol w="2667379">
                  <a:extLst>
                    <a:ext uri="{9D8B030D-6E8A-4147-A177-3AD203B41FA5}">
                      <a16:colId xmlns:a16="http://schemas.microsoft.com/office/drawing/2014/main" val="2393146234"/>
                    </a:ext>
                  </a:extLst>
                </a:gridCol>
              </a:tblGrid>
              <a:tr h="316638">
                <a:tc>
                  <a:txBody>
                    <a:bodyPr/>
                    <a:lstStyle/>
                    <a:p>
                      <a:r>
                        <a:rPr lang="es-MX" b="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Hermanos </a:t>
                      </a:r>
                      <a:r>
                        <a:rPr lang="es-MX" b="0" dirty="0" err="1"/>
                        <a:t>Batta</a:t>
                      </a:r>
                      <a:endParaRPr lang="es-MX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423234"/>
                  </a:ext>
                </a:extLst>
              </a:tr>
              <a:tr h="316638">
                <a:tc>
                  <a:txBody>
                    <a:bodyPr/>
                    <a:lstStyle/>
                    <a:p>
                      <a:r>
                        <a:rPr lang="es-MX" b="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JM Casillas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22828"/>
                  </a:ext>
                </a:extLst>
              </a:tr>
              <a:tr h="316638">
                <a:tc>
                  <a:txBody>
                    <a:bodyPr/>
                    <a:lstStyle/>
                    <a:p>
                      <a:endParaRPr lang="es-MX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671587"/>
                  </a:ext>
                </a:extLst>
              </a:tr>
            </a:tbl>
          </a:graphicData>
        </a:graphic>
      </p:graphicFrame>
      <p:pic>
        <p:nvPicPr>
          <p:cNvPr id="22" name="Imagen 21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3F468854-B78E-4999-AB46-810DFED01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2DD883E-98F2-40E8-9B3D-EFEDBA2FE8EE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Inspección de Calidad Nave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7CB72F1E-3C41-407C-B85E-CD864A323846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C1596CBE-77BE-474F-A7FA-907E43C33CD5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04920CA-C024-47D1-B49C-3F345C41EFC3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7E4CFEEE-BDAA-475E-868D-E10B919CE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010" y="1464067"/>
            <a:ext cx="784107" cy="896122"/>
          </a:xfrm>
          <a:prstGeom prst="rect">
            <a:avLst/>
          </a:prstGeom>
        </p:spPr>
      </p:pic>
      <p:pic>
        <p:nvPicPr>
          <p:cNvPr id="29" name="Imagen 2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829CE59-9646-487F-9A6F-86B19508B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0772" y="680128"/>
            <a:ext cx="450635" cy="460649"/>
          </a:xfrm>
          <a:prstGeom prst="rect">
            <a:avLst/>
          </a:prstGeom>
        </p:spPr>
      </p:pic>
      <p:pic>
        <p:nvPicPr>
          <p:cNvPr id="33" name="Imagen 32">
            <a:hlinkClick r:id="rId7" action="ppaction://hlinksldjump"/>
            <a:extLst>
              <a:ext uri="{FF2B5EF4-FFF2-40B4-BE49-F238E27FC236}">
                <a16:creationId xmlns:a16="http://schemas.microsoft.com/office/drawing/2014/main" id="{333B4D1B-820C-4A7E-8E82-1C7C9E7A6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36" y="3138390"/>
            <a:ext cx="557752" cy="571696"/>
          </a:xfrm>
          <a:prstGeom prst="rect">
            <a:avLst/>
          </a:prstGeom>
        </p:spPr>
      </p:pic>
      <p:graphicFrame>
        <p:nvGraphicFramePr>
          <p:cNvPr id="34" name="Tabla 33">
            <a:extLst>
              <a:ext uri="{FF2B5EF4-FFF2-40B4-BE49-F238E27FC236}">
                <a16:creationId xmlns:a16="http://schemas.microsoft.com/office/drawing/2014/main" id="{FFC9327B-479D-4B05-916A-8B0DE6B58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11290"/>
              </p:ext>
            </p:extLst>
          </p:nvPr>
        </p:nvGraphicFramePr>
        <p:xfrm>
          <a:off x="2156347" y="3662975"/>
          <a:ext cx="764274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330">
                  <a:extLst>
                    <a:ext uri="{9D8B030D-6E8A-4147-A177-3AD203B41FA5}">
                      <a16:colId xmlns:a16="http://schemas.microsoft.com/office/drawing/2014/main" val="398394510"/>
                    </a:ext>
                  </a:extLst>
                </a:gridCol>
                <a:gridCol w="4134502">
                  <a:extLst>
                    <a:ext uri="{9D8B030D-6E8A-4147-A177-3AD203B41FA5}">
                      <a16:colId xmlns:a16="http://schemas.microsoft.com/office/drawing/2014/main" val="888422902"/>
                    </a:ext>
                  </a:extLst>
                </a:gridCol>
                <a:gridCol w="1746914">
                  <a:extLst>
                    <a:ext uri="{9D8B030D-6E8A-4147-A177-3AD203B41FA5}">
                      <a16:colId xmlns:a16="http://schemas.microsoft.com/office/drawing/2014/main" val="1296514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Cliente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Resultados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9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30350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Hermanos </a:t>
                      </a:r>
                      <a:r>
                        <a:rPr lang="es-MX" sz="1400" dirty="0" err="1"/>
                        <a:t>Batta</a:t>
                      </a:r>
                      <a:endParaRPr lang="es-MX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04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80207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Hermanos </a:t>
                      </a:r>
                      <a:r>
                        <a:rPr lang="es-MX" sz="1400" dirty="0" err="1"/>
                        <a:t>Batta</a:t>
                      </a:r>
                      <a:endParaRPr lang="es-MX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75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87020</a:t>
                      </a:r>
                      <a:endParaRPr lang="es-MX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Alberto Chaparro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45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138677"/>
                  </a:ext>
                </a:extLst>
              </a:tr>
            </a:tbl>
          </a:graphicData>
        </a:graphic>
      </p:graphicFrame>
      <p:pic>
        <p:nvPicPr>
          <p:cNvPr id="35" name="Picture 2" descr="Resultado de imagen para icono aceptar}">
            <a:extLst>
              <a:ext uri="{FF2B5EF4-FFF2-40B4-BE49-F238E27FC236}">
                <a16:creationId xmlns:a16="http://schemas.microsoft.com/office/drawing/2014/main" id="{1FD8CA45-2F5A-4188-9B7E-142033F00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467" y="4112576"/>
            <a:ext cx="257181" cy="2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9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2C6000D-C865-44C2-A01D-2D7D1AB79996}"/>
              </a:ext>
            </a:extLst>
          </p:cNvPr>
          <p:cNvSpPr/>
          <p:nvPr/>
        </p:nvSpPr>
        <p:spPr>
          <a:xfrm>
            <a:off x="2156348" y="1391199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Ingrese Lote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2385B12-224B-4FA6-A289-9E4889592A67}"/>
              </a:ext>
            </a:extLst>
          </p:cNvPr>
          <p:cNvSpPr/>
          <p:nvPr/>
        </p:nvSpPr>
        <p:spPr>
          <a:xfrm>
            <a:off x="2156348" y="195075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Pares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BCCC52D-BD3A-4365-A86A-25649BA063F2}"/>
              </a:ext>
            </a:extLst>
          </p:cNvPr>
          <p:cNvSpPr/>
          <p:nvPr/>
        </p:nvSpPr>
        <p:spPr>
          <a:xfrm>
            <a:off x="3835023" y="1391199"/>
            <a:ext cx="1583140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23558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C72A7C9-0E32-4683-94E4-0B9BAE94CE84}"/>
              </a:ext>
            </a:extLst>
          </p:cNvPr>
          <p:cNvSpPr/>
          <p:nvPr/>
        </p:nvSpPr>
        <p:spPr>
          <a:xfrm>
            <a:off x="2156348" y="2538065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Artículo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2E65BDC-E9C4-4C88-88CE-0F3B7F2599FA}"/>
              </a:ext>
            </a:extLst>
          </p:cNvPr>
          <p:cNvSpPr/>
          <p:nvPr/>
        </p:nvSpPr>
        <p:spPr>
          <a:xfrm>
            <a:off x="3835022" y="2538065"/>
            <a:ext cx="6200629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Jeans Bota Verona 87020 Napa Negro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01FA23B-7CEB-4CC9-9DC9-A7AF844B2BAD}"/>
              </a:ext>
            </a:extLst>
          </p:cNvPr>
          <p:cNvSpPr/>
          <p:nvPr/>
        </p:nvSpPr>
        <p:spPr>
          <a:xfrm>
            <a:off x="2156348" y="3125373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Inspeccionar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A621B4D-3D90-483B-B58C-7A0215C48B5E}"/>
              </a:ext>
            </a:extLst>
          </p:cNvPr>
          <p:cNvSpPr/>
          <p:nvPr/>
        </p:nvSpPr>
        <p:spPr>
          <a:xfrm>
            <a:off x="3835023" y="3125373"/>
            <a:ext cx="3848668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ectángulo: esquinas redondeadas 10">
            <a:hlinkClick r:id="rId2" action="ppaction://hlinksldjump"/>
            <a:extLst>
              <a:ext uri="{FF2B5EF4-FFF2-40B4-BE49-F238E27FC236}">
                <a16:creationId xmlns:a16="http://schemas.microsoft.com/office/drawing/2014/main" id="{6F52AB8A-2378-4087-A2C1-1DEEBEE7CC85}"/>
              </a:ext>
            </a:extLst>
          </p:cNvPr>
          <p:cNvSpPr/>
          <p:nvPr/>
        </p:nvSpPr>
        <p:spPr>
          <a:xfrm>
            <a:off x="7948256" y="3125372"/>
            <a:ext cx="2087395" cy="409433"/>
          </a:xfrm>
          <a:prstGeom prst="roundRect">
            <a:avLst>
              <a:gd name="adj" fmla="val 50000"/>
            </a:avLst>
          </a:prstGeom>
          <a:ln/>
          <a:effectLst>
            <a:outerShdw blurRad="152400" dist="38100" dir="3600000" sx="107000" sy="107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Registrar Defecto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20F96CF-D9A2-48E0-98B7-E97BCB760654}"/>
              </a:ext>
            </a:extLst>
          </p:cNvPr>
          <p:cNvSpPr/>
          <p:nvPr/>
        </p:nvSpPr>
        <p:spPr>
          <a:xfrm>
            <a:off x="3835023" y="1950756"/>
            <a:ext cx="1583140" cy="409433"/>
          </a:xfrm>
          <a:prstGeom prst="roundRect">
            <a:avLst>
              <a:gd name="adj" fmla="val 25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48</a:t>
            </a:r>
          </a:p>
        </p:txBody>
      </p:sp>
      <p:pic>
        <p:nvPicPr>
          <p:cNvPr id="18" name="Picture 2" descr="Resultado de imagen para icono aceptar}">
            <a:extLst>
              <a:ext uri="{FF2B5EF4-FFF2-40B4-BE49-F238E27FC236}">
                <a16:creationId xmlns:a16="http://schemas.microsoft.com/office/drawing/2014/main" id="{793C9FEB-BDE4-4DB8-989B-FCFE7FF54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713" y="2604952"/>
            <a:ext cx="55584" cy="5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13B2EE79-4247-4B04-8C80-E48AB0F57151}"/>
              </a:ext>
            </a:extLst>
          </p:cNvPr>
          <p:cNvSpPr/>
          <p:nvPr/>
        </p:nvSpPr>
        <p:spPr>
          <a:xfrm>
            <a:off x="5513698" y="1391199"/>
            <a:ext cx="1260141" cy="1027682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15C10EDF-7A08-4B93-9715-FF514E066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375554"/>
              </p:ext>
            </p:extLst>
          </p:nvPr>
        </p:nvGraphicFramePr>
        <p:xfrm>
          <a:off x="6869374" y="1400726"/>
          <a:ext cx="3290626" cy="10972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623247">
                  <a:extLst>
                    <a:ext uri="{9D8B030D-6E8A-4147-A177-3AD203B41FA5}">
                      <a16:colId xmlns:a16="http://schemas.microsoft.com/office/drawing/2014/main" val="616619734"/>
                    </a:ext>
                  </a:extLst>
                </a:gridCol>
                <a:gridCol w="2667379">
                  <a:extLst>
                    <a:ext uri="{9D8B030D-6E8A-4147-A177-3AD203B41FA5}">
                      <a16:colId xmlns:a16="http://schemas.microsoft.com/office/drawing/2014/main" val="2393146234"/>
                    </a:ext>
                  </a:extLst>
                </a:gridCol>
              </a:tblGrid>
              <a:tr h="316638">
                <a:tc>
                  <a:txBody>
                    <a:bodyPr/>
                    <a:lstStyle/>
                    <a:p>
                      <a:r>
                        <a:rPr lang="es-MX" b="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Hermanos </a:t>
                      </a:r>
                      <a:r>
                        <a:rPr lang="es-MX" b="0" dirty="0" err="1"/>
                        <a:t>Batta</a:t>
                      </a:r>
                      <a:endParaRPr lang="es-MX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423234"/>
                  </a:ext>
                </a:extLst>
              </a:tr>
              <a:tr h="316638">
                <a:tc>
                  <a:txBody>
                    <a:bodyPr/>
                    <a:lstStyle/>
                    <a:p>
                      <a:r>
                        <a:rPr lang="es-MX" b="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JM Casillas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22828"/>
                  </a:ext>
                </a:extLst>
              </a:tr>
              <a:tr h="316638">
                <a:tc>
                  <a:txBody>
                    <a:bodyPr/>
                    <a:lstStyle/>
                    <a:p>
                      <a:endParaRPr lang="es-MX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671587"/>
                  </a:ext>
                </a:extLst>
              </a:tr>
            </a:tbl>
          </a:graphicData>
        </a:graphic>
      </p:graphicFrame>
      <p:pic>
        <p:nvPicPr>
          <p:cNvPr id="22" name="Imagen 21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3F468854-B78E-4999-AB46-810DFED01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2DD883E-98F2-40E8-9B3D-EFEDBA2FE8EE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Inspección de Calidad Nave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7CB72F1E-3C41-407C-B85E-CD864A323846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C1596CBE-77BE-474F-A7FA-907E43C33CD5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04920CA-C024-47D1-B49C-3F345C41EFC3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95AF91A2-6343-48D3-B3D6-3F5969753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010" y="1464067"/>
            <a:ext cx="784107" cy="896122"/>
          </a:xfrm>
          <a:prstGeom prst="rect">
            <a:avLst/>
          </a:prstGeom>
        </p:spPr>
      </p:pic>
      <p:pic>
        <p:nvPicPr>
          <p:cNvPr id="32" name="Imagen 3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3427F5D-27D6-461E-A39C-1101B3423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0772" y="680128"/>
            <a:ext cx="450635" cy="460649"/>
          </a:xfrm>
          <a:prstGeom prst="rect">
            <a:avLst/>
          </a:prstGeom>
        </p:spPr>
      </p:pic>
      <p:pic>
        <p:nvPicPr>
          <p:cNvPr id="34" name="Imagen 33">
            <a:hlinkClick r:id="rId7" action="ppaction://hlinksldjump"/>
            <a:extLst>
              <a:ext uri="{FF2B5EF4-FFF2-40B4-BE49-F238E27FC236}">
                <a16:creationId xmlns:a16="http://schemas.microsoft.com/office/drawing/2014/main" id="{F8836304-AB65-410C-9E18-235F0D02B1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36" y="3138390"/>
            <a:ext cx="557752" cy="571696"/>
          </a:xfrm>
          <a:prstGeom prst="rect">
            <a:avLst/>
          </a:prstGeom>
        </p:spPr>
      </p:pic>
      <p:graphicFrame>
        <p:nvGraphicFramePr>
          <p:cNvPr id="31" name="Tabla 30">
            <a:extLst>
              <a:ext uri="{FF2B5EF4-FFF2-40B4-BE49-F238E27FC236}">
                <a16:creationId xmlns:a16="http://schemas.microsoft.com/office/drawing/2014/main" id="{65F97925-2176-407E-B447-D0170E2B6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41690"/>
              </p:ext>
            </p:extLst>
          </p:nvPr>
        </p:nvGraphicFramePr>
        <p:xfrm>
          <a:off x="2156347" y="3662975"/>
          <a:ext cx="764274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330">
                  <a:extLst>
                    <a:ext uri="{9D8B030D-6E8A-4147-A177-3AD203B41FA5}">
                      <a16:colId xmlns:a16="http://schemas.microsoft.com/office/drawing/2014/main" val="398394510"/>
                    </a:ext>
                  </a:extLst>
                </a:gridCol>
                <a:gridCol w="4134502">
                  <a:extLst>
                    <a:ext uri="{9D8B030D-6E8A-4147-A177-3AD203B41FA5}">
                      <a16:colId xmlns:a16="http://schemas.microsoft.com/office/drawing/2014/main" val="888422902"/>
                    </a:ext>
                  </a:extLst>
                </a:gridCol>
                <a:gridCol w="1746914">
                  <a:extLst>
                    <a:ext uri="{9D8B030D-6E8A-4147-A177-3AD203B41FA5}">
                      <a16:colId xmlns:a16="http://schemas.microsoft.com/office/drawing/2014/main" val="1296514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Cliente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Resultados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9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30350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Hermanos </a:t>
                      </a:r>
                      <a:r>
                        <a:rPr lang="es-MX" sz="1400" dirty="0" err="1"/>
                        <a:t>Batta</a:t>
                      </a:r>
                      <a:endParaRPr lang="es-MX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04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80207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Hermanos </a:t>
                      </a:r>
                      <a:r>
                        <a:rPr lang="es-MX" sz="1400" dirty="0" err="1"/>
                        <a:t>Batta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75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87020</a:t>
                      </a:r>
                      <a:endParaRPr lang="es-MX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Alberto Chaparro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45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138677"/>
                  </a:ext>
                </a:extLst>
              </a:tr>
            </a:tbl>
          </a:graphicData>
        </a:graphic>
      </p:graphicFrame>
      <p:pic>
        <p:nvPicPr>
          <p:cNvPr id="33" name="Picture 2" descr="Resultado de imagen para icono aceptar}">
            <a:extLst>
              <a:ext uri="{FF2B5EF4-FFF2-40B4-BE49-F238E27FC236}">
                <a16:creationId xmlns:a16="http://schemas.microsoft.com/office/drawing/2014/main" id="{7B907864-DF27-4630-AC6C-5D650E270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467" y="4112576"/>
            <a:ext cx="257181" cy="2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Resultado de imagen para icono aceptar}">
            <a:extLst>
              <a:ext uri="{FF2B5EF4-FFF2-40B4-BE49-F238E27FC236}">
                <a16:creationId xmlns:a16="http://schemas.microsoft.com/office/drawing/2014/main" id="{CD2C487D-0C57-4550-8437-8D915F61D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739" y="4483344"/>
            <a:ext cx="257181" cy="2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23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2C6000D-C865-44C2-A01D-2D7D1AB79996}"/>
              </a:ext>
            </a:extLst>
          </p:cNvPr>
          <p:cNvSpPr/>
          <p:nvPr/>
        </p:nvSpPr>
        <p:spPr>
          <a:xfrm>
            <a:off x="2156348" y="1580707"/>
            <a:ext cx="1583140" cy="409433"/>
          </a:xfrm>
          <a:prstGeom prst="roundRect">
            <a:avLst>
              <a:gd name="adj" fmla="val 25758"/>
            </a:avLst>
          </a:prstGeom>
          <a:noFill/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Tipo Defecto</a:t>
            </a:r>
          </a:p>
        </p:txBody>
      </p:sp>
      <p:sp>
        <p:nvSpPr>
          <p:cNvPr id="19" name="Rectángulo: esquinas redondeadas 18">
            <a:hlinkClick r:id="rId2" action="ppaction://hlinksldjump"/>
            <a:extLst>
              <a:ext uri="{FF2B5EF4-FFF2-40B4-BE49-F238E27FC236}">
                <a16:creationId xmlns:a16="http://schemas.microsoft.com/office/drawing/2014/main" id="{BB837038-2117-40BF-BEF9-CAC72A37D98A}"/>
              </a:ext>
            </a:extLst>
          </p:cNvPr>
          <p:cNvSpPr/>
          <p:nvPr/>
        </p:nvSpPr>
        <p:spPr>
          <a:xfrm>
            <a:off x="4008606" y="15807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Pespunte</a:t>
            </a:r>
          </a:p>
        </p:txBody>
      </p:sp>
      <p:sp>
        <p:nvSpPr>
          <p:cNvPr id="22" name="Rectángulo: esquinas redondeadas 21">
            <a:hlinkClick r:id="rId3" action="ppaction://hlinksldjump"/>
            <a:extLst>
              <a:ext uri="{FF2B5EF4-FFF2-40B4-BE49-F238E27FC236}">
                <a16:creationId xmlns:a16="http://schemas.microsoft.com/office/drawing/2014/main" id="{3C7C1FDB-3FD5-468C-9EEE-43E5123AA6E9}"/>
              </a:ext>
            </a:extLst>
          </p:cNvPr>
          <p:cNvSpPr/>
          <p:nvPr/>
        </p:nvSpPr>
        <p:spPr>
          <a:xfrm>
            <a:off x="5391057" y="15807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Montado</a:t>
            </a:r>
          </a:p>
        </p:txBody>
      </p:sp>
      <p:sp>
        <p:nvSpPr>
          <p:cNvPr id="23" name="Rectángulo: esquinas redondeadas 22">
            <a:hlinkClick r:id="rId3" action="ppaction://hlinksldjump"/>
            <a:extLst>
              <a:ext uri="{FF2B5EF4-FFF2-40B4-BE49-F238E27FC236}">
                <a16:creationId xmlns:a16="http://schemas.microsoft.com/office/drawing/2014/main" id="{A18195FB-D093-4670-A89F-6EFA7062512A}"/>
              </a:ext>
            </a:extLst>
          </p:cNvPr>
          <p:cNvSpPr/>
          <p:nvPr/>
        </p:nvSpPr>
        <p:spPr>
          <a:xfrm>
            <a:off x="6824308" y="1580707"/>
            <a:ext cx="12293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Adorno</a:t>
            </a:r>
          </a:p>
        </p:txBody>
      </p:sp>
      <p:sp>
        <p:nvSpPr>
          <p:cNvPr id="25" name="Rectángulo: esquinas redondeadas 24">
            <a:hlinkClick r:id="rId3" action="ppaction://hlinksldjump"/>
            <a:extLst>
              <a:ext uri="{FF2B5EF4-FFF2-40B4-BE49-F238E27FC236}">
                <a16:creationId xmlns:a16="http://schemas.microsoft.com/office/drawing/2014/main" id="{4071AE34-E9E7-41A6-B6E7-7B3C8A20DB36}"/>
              </a:ext>
            </a:extLst>
          </p:cNvPr>
          <p:cNvSpPr/>
          <p:nvPr/>
        </p:nvSpPr>
        <p:spPr>
          <a:xfrm>
            <a:off x="8257559" y="1580707"/>
            <a:ext cx="1546841" cy="409433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Fracciones…</a:t>
            </a:r>
          </a:p>
        </p:txBody>
      </p:sp>
      <p:pic>
        <p:nvPicPr>
          <p:cNvPr id="16" name="Imagen 15" descr="Imagen que contiene cielo, animal&#10;&#10;Descripción generada con confianza alta">
            <a:extLst>
              <a:ext uri="{FF2B5EF4-FFF2-40B4-BE49-F238E27FC236}">
                <a16:creationId xmlns:a16="http://schemas.microsoft.com/office/drawing/2014/main" id="{1A9BF5F8-FBC5-427F-98D8-7813E5DEA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02632" y="483051"/>
            <a:ext cx="8248650" cy="80314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49078BD-C255-4990-A82A-2EE289139A2A}"/>
              </a:ext>
            </a:extLst>
          </p:cNvPr>
          <p:cNvSpPr txBox="1"/>
          <p:nvPr/>
        </p:nvSpPr>
        <p:spPr>
          <a:xfrm>
            <a:off x="1971675" y="607327"/>
            <a:ext cx="824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Inspección de Calidad Nave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1B2DE55-AFC2-4548-A193-A1DC74B419BB}"/>
              </a:ext>
            </a:extLst>
          </p:cNvPr>
          <p:cNvSpPr/>
          <p:nvPr/>
        </p:nvSpPr>
        <p:spPr>
          <a:xfrm>
            <a:off x="2177168" y="723513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710DF65-A2DF-4E22-BD81-F9D250E873F6}"/>
              </a:ext>
            </a:extLst>
          </p:cNvPr>
          <p:cNvSpPr/>
          <p:nvPr/>
        </p:nvSpPr>
        <p:spPr>
          <a:xfrm>
            <a:off x="2177168" y="858771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4FCCC47-2BBD-4D26-B798-1CDDF841147E}"/>
              </a:ext>
            </a:extLst>
          </p:cNvPr>
          <p:cNvSpPr/>
          <p:nvPr/>
        </p:nvSpPr>
        <p:spPr>
          <a:xfrm>
            <a:off x="2181931" y="995932"/>
            <a:ext cx="42672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2AD3880-F64D-4F83-8EDE-8C439F806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772" y="680128"/>
            <a:ext cx="450635" cy="46064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02CF677-47C7-45B3-B70D-2CC7B6DAF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36" y="3138390"/>
            <a:ext cx="557752" cy="5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6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476</Words>
  <Application>Microsoft Office PowerPoint</Application>
  <PresentationFormat>Panorámica</PresentationFormat>
  <Paragraphs>373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Alberto Martínez</dc:creator>
  <cp:lastModifiedBy>Alberto Martínez</cp:lastModifiedBy>
  <cp:revision>55</cp:revision>
  <dcterms:created xsi:type="dcterms:W3CDTF">2018-06-12T20:44:01Z</dcterms:created>
  <dcterms:modified xsi:type="dcterms:W3CDTF">2018-06-15T17:43:55Z</dcterms:modified>
</cp:coreProperties>
</file>